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Bold" charset="0"/>
      <p:regular r:id="rId38"/>
    </p:embeddedFont>
    <p:embeddedFont>
      <p:font typeface="DM Sans Italics" panose="020B0604020202020204" charset="0"/>
      <p:regular r:id="rId39"/>
    </p:embeddedFont>
    <p:embeddedFont>
      <p:font typeface="Repo Bold" panose="020B0604020202020204" charset="0"/>
      <p:regular r:id="rId40"/>
    </p:embeddedFont>
    <p:embeddedFont>
      <p:font typeface="Repo Bold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362F4-0A0B-4817-A668-01D2469F345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22" autoAdjust="0"/>
  </p:normalViewPr>
  <p:slideViewPr>
    <p:cSldViewPr>
      <p:cViewPr varScale="1">
        <p:scale>
          <a:sx n="69" d="100"/>
          <a:sy n="69" d="100"/>
        </p:scale>
        <p:origin x="432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50.png"/><Relationship Id="rId5" Type="http://schemas.openxmlformats.org/officeDocument/2006/relationships/image" Target="../media/image26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14.sv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16.svg"/><Relationship Id="rId4" Type="http://schemas.openxmlformats.org/officeDocument/2006/relationships/image" Target="../media/image4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58.jpeg"/><Relationship Id="rId5" Type="http://schemas.openxmlformats.org/officeDocument/2006/relationships/image" Target="../media/image13.png"/><Relationship Id="rId10" Type="http://schemas.openxmlformats.org/officeDocument/2006/relationships/image" Target="../media/image57.jpeg"/><Relationship Id="rId4" Type="http://schemas.openxmlformats.org/officeDocument/2006/relationships/image" Target="../media/image24.svg"/><Relationship Id="rId9" Type="http://schemas.openxmlformats.org/officeDocument/2006/relationships/image" Target="../media/image25.jpeg"/><Relationship Id="rId1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27.svg"/><Relationship Id="rId9" Type="http://schemas.openxmlformats.org/officeDocument/2006/relationships/image" Target="../media/image63.png"/><Relationship Id="rId1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63.png"/><Relationship Id="rId18" Type="http://schemas.openxmlformats.org/officeDocument/2006/relationships/image" Target="../media/image58.jpeg"/><Relationship Id="rId3" Type="http://schemas.openxmlformats.org/officeDocument/2006/relationships/image" Target="../media/image33.png"/><Relationship Id="rId21" Type="http://schemas.openxmlformats.org/officeDocument/2006/relationships/image" Target="../media/image68.svg"/><Relationship Id="rId7" Type="http://schemas.openxmlformats.org/officeDocument/2006/relationships/image" Target="../media/image26.png"/><Relationship Id="rId12" Type="http://schemas.openxmlformats.org/officeDocument/2006/relationships/image" Target="../media/image62.svg"/><Relationship Id="rId17" Type="http://schemas.openxmlformats.org/officeDocument/2006/relationships/image" Target="../media/image25.jpeg"/><Relationship Id="rId2" Type="http://schemas.openxmlformats.org/officeDocument/2006/relationships/image" Target="../media/image1.png"/><Relationship Id="rId16" Type="http://schemas.openxmlformats.org/officeDocument/2006/relationships/image" Target="../media/image66.sv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5" Type="http://schemas.openxmlformats.org/officeDocument/2006/relationships/image" Target="../media/image65.png"/><Relationship Id="rId10" Type="http://schemas.openxmlformats.org/officeDocument/2006/relationships/image" Target="../media/image60.svg"/><Relationship Id="rId19" Type="http://schemas.openxmlformats.org/officeDocument/2006/relationships/image" Target="../media/image30.jpeg"/><Relationship Id="rId4" Type="http://schemas.openxmlformats.org/officeDocument/2006/relationships/image" Target="../media/image34.svg"/><Relationship Id="rId9" Type="http://schemas.openxmlformats.org/officeDocument/2006/relationships/image" Target="../media/image59.png"/><Relationship Id="rId1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43.png"/><Relationship Id="rId21" Type="http://schemas.openxmlformats.org/officeDocument/2006/relationships/image" Target="../media/image41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image" Target="../media/image1.png"/><Relationship Id="rId16" Type="http://schemas.openxmlformats.org/officeDocument/2006/relationships/image" Target="../media/image78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73.png"/><Relationship Id="rId5" Type="http://schemas.openxmlformats.org/officeDocument/2006/relationships/image" Target="../media/image39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19" Type="http://schemas.openxmlformats.org/officeDocument/2006/relationships/image" Target="../media/image8.png"/><Relationship Id="rId4" Type="http://schemas.openxmlformats.org/officeDocument/2006/relationships/image" Target="../media/image44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Relationship Id="rId22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26" Type="http://schemas.openxmlformats.org/officeDocument/2006/relationships/image" Target="../media/image104.svg"/><Relationship Id="rId39" Type="http://schemas.openxmlformats.org/officeDocument/2006/relationships/image" Target="../media/image117.png"/><Relationship Id="rId21" Type="http://schemas.openxmlformats.org/officeDocument/2006/relationships/image" Target="../media/image99.png"/><Relationship Id="rId34" Type="http://schemas.openxmlformats.org/officeDocument/2006/relationships/image" Target="../media/image112.svg"/><Relationship Id="rId42" Type="http://schemas.openxmlformats.org/officeDocument/2006/relationships/image" Target="../media/image120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29" Type="http://schemas.openxmlformats.org/officeDocument/2006/relationships/image" Target="../media/image107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24" Type="http://schemas.openxmlformats.org/officeDocument/2006/relationships/image" Target="../media/image102.svg"/><Relationship Id="rId32" Type="http://schemas.openxmlformats.org/officeDocument/2006/relationships/image" Target="../media/image110.svg"/><Relationship Id="rId37" Type="http://schemas.openxmlformats.org/officeDocument/2006/relationships/image" Target="../media/image115.png"/><Relationship Id="rId40" Type="http://schemas.openxmlformats.org/officeDocument/2006/relationships/image" Target="../media/image118.sv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svg"/><Relationship Id="rId36" Type="http://schemas.openxmlformats.org/officeDocument/2006/relationships/image" Target="../media/image114.svg"/><Relationship Id="rId10" Type="http://schemas.openxmlformats.org/officeDocument/2006/relationships/image" Target="../media/image88.sv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4" Type="http://schemas.openxmlformats.org/officeDocument/2006/relationships/image" Target="../media/image122.svg"/><Relationship Id="rId4" Type="http://schemas.openxmlformats.org/officeDocument/2006/relationships/image" Target="../media/image82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Relationship Id="rId22" Type="http://schemas.openxmlformats.org/officeDocument/2006/relationships/image" Target="../media/image100.svg"/><Relationship Id="rId27" Type="http://schemas.openxmlformats.org/officeDocument/2006/relationships/image" Target="../media/image105.png"/><Relationship Id="rId30" Type="http://schemas.openxmlformats.org/officeDocument/2006/relationships/image" Target="../media/image108.svg"/><Relationship Id="rId35" Type="http://schemas.openxmlformats.org/officeDocument/2006/relationships/image" Target="../media/image113.png"/><Relationship Id="rId43" Type="http://schemas.openxmlformats.org/officeDocument/2006/relationships/image" Target="../media/image121.png"/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12" Type="http://schemas.openxmlformats.org/officeDocument/2006/relationships/image" Target="../media/image90.sv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38" Type="http://schemas.openxmlformats.org/officeDocument/2006/relationships/image" Target="../media/image1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14.sv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9.jpeg"/><Relationship Id="rId5" Type="http://schemas.openxmlformats.org/officeDocument/2006/relationships/image" Target="../media/image6.png"/><Relationship Id="rId10" Type="http://schemas.openxmlformats.org/officeDocument/2006/relationships/image" Target="../media/image28.jpg"/><Relationship Id="rId4" Type="http://schemas.openxmlformats.org/officeDocument/2006/relationships/image" Target="../media/image24.sv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35.png"/><Relationship Id="rId5" Type="http://schemas.openxmlformats.org/officeDocument/2006/relationships/image" Target="../media/image13.png"/><Relationship Id="rId10" Type="http://schemas.openxmlformats.org/officeDocument/2006/relationships/image" Target="../media/image9.svg"/><Relationship Id="rId4" Type="http://schemas.openxmlformats.org/officeDocument/2006/relationships/image" Target="../media/image24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16.svg"/><Relationship Id="rId4" Type="http://schemas.openxmlformats.org/officeDocument/2006/relationships/image" Target="../media/image4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960546" y="2849085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873908" y="4398122"/>
            <a:ext cx="10107960" cy="208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>
                <a:solidFill>
                  <a:srgbClr val="000000"/>
                </a:solidFill>
                <a:latin typeface="Repo Bold Bold"/>
              </a:rPr>
              <a:t>Your Best</a:t>
            </a:r>
          </a:p>
        </p:txBody>
      </p:sp>
      <p:sp>
        <p:nvSpPr>
          <p:cNvPr id="9" name="Freeform 9"/>
          <p:cNvSpPr/>
          <p:nvPr/>
        </p:nvSpPr>
        <p:spPr>
          <a:xfrm>
            <a:off x="2753205" y="4262376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873908" y="6690641"/>
            <a:ext cx="8490450" cy="5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Harness Time, Unleash Your Potential.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3908" y="2578658"/>
            <a:ext cx="7301985" cy="208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>
                <a:solidFill>
                  <a:srgbClr val="000000"/>
                </a:solidFill>
                <a:latin typeface="Repo Bold Bold"/>
              </a:rPr>
              <a:t>Becoming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683888">
            <a:off x="15804645" y="5661472"/>
            <a:ext cx="2909310" cy="6226150"/>
          </a:xfrm>
          <a:custGeom>
            <a:avLst/>
            <a:gdLst/>
            <a:ahLst/>
            <a:cxnLst/>
            <a:rect l="l" t="t" r="r" b="b"/>
            <a:pathLst>
              <a:path w="2909310" h="622615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028700" y="3170424"/>
            <a:ext cx="5493957" cy="4345448"/>
            <a:chOff x="0" y="0"/>
            <a:chExt cx="2501579" cy="19786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1579" cy="1978625"/>
            </a:xfrm>
            <a:custGeom>
              <a:avLst/>
              <a:gdLst/>
              <a:ahLst/>
              <a:cxnLst/>
              <a:rect l="l" t="t" r="r" b="b"/>
              <a:pathLst>
                <a:path w="2501579" h="1978625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165191" y="3571887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AutoShape 8"/>
          <p:cNvSpPr/>
          <p:nvPr/>
        </p:nvSpPr>
        <p:spPr>
          <a:xfrm>
            <a:off x="1166017" y="4077627"/>
            <a:ext cx="51641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343506" y="-685341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7966165" y="1096701"/>
            <a:ext cx="7965635" cy="1364618"/>
            <a:chOff x="0" y="0"/>
            <a:chExt cx="3627015" cy="6213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27015" cy="621356"/>
            </a:xfrm>
            <a:custGeom>
              <a:avLst/>
              <a:gdLst/>
              <a:ahLst/>
              <a:cxnLst/>
              <a:rect l="l" t="t" r="r" b="b"/>
              <a:pathLst>
                <a:path w="3627015" h="621356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588310"/>
                  </a:lnTo>
                  <a:cubicBezTo>
                    <a:pt x="3627015" y="606561"/>
                    <a:pt x="3612221" y="621356"/>
                    <a:pt x="3593970" y="621356"/>
                  </a:cubicBezTo>
                  <a:lnTo>
                    <a:pt x="33045" y="621356"/>
                  </a:lnTo>
                  <a:cubicBezTo>
                    <a:pt x="14795" y="621356"/>
                    <a:pt x="0" y="606561"/>
                    <a:pt x="0" y="588310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273551" y="1372559"/>
            <a:ext cx="912431" cy="912431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F0564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86822" y="2877121"/>
            <a:ext cx="7965635" cy="1364618"/>
            <a:chOff x="0" y="0"/>
            <a:chExt cx="3627015" cy="6213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27015" cy="621356"/>
            </a:xfrm>
            <a:custGeom>
              <a:avLst/>
              <a:gdLst/>
              <a:ahLst/>
              <a:cxnLst/>
              <a:rect l="l" t="t" r="r" b="b"/>
              <a:pathLst>
                <a:path w="3627015" h="621356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588310"/>
                  </a:lnTo>
                  <a:cubicBezTo>
                    <a:pt x="3627015" y="606561"/>
                    <a:pt x="3612221" y="621356"/>
                    <a:pt x="3593970" y="621356"/>
                  </a:cubicBezTo>
                  <a:lnTo>
                    <a:pt x="33045" y="621356"/>
                  </a:lnTo>
                  <a:cubicBezTo>
                    <a:pt x="14795" y="621356"/>
                    <a:pt x="0" y="606561"/>
                    <a:pt x="0" y="588310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294208" y="3152979"/>
            <a:ext cx="912431" cy="912431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FEAA2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86822" y="4660839"/>
            <a:ext cx="7965635" cy="1364618"/>
            <a:chOff x="0" y="0"/>
            <a:chExt cx="3627015" cy="6213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27015" cy="621356"/>
            </a:xfrm>
            <a:custGeom>
              <a:avLst/>
              <a:gdLst/>
              <a:ahLst/>
              <a:cxnLst/>
              <a:rect l="l" t="t" r="r" b="b"/>
              <a:pathLst>
                <a:path w="3627015" h="621356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588310"/>
                  </a:lnTo>
                  <a:cubicBezTo>
                    <a:pt x="3627015" y="606561"/>
                    <a:pt x="3612221" y="621356"/>
                    <a:pt x="3593970" y="621356"/>
                  </a:cubicBezTo>
                  <a:lnTo>
                    <a:pt x="33045" y="621356"/>
                  </a:lnTo>
                  <a:cubicBezTo>
                    <a:pt x="14795" y="621356"/>
                    <a:pt x="0" y="606561"/>
                    <a:pt x="0" y="588310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8294208" y="4936698"/>
            <a:ext cx="912431" cy="912431"/>
            <a:chOff x="0" y="0"/>
            <a:chExt cx="14840029" cy="14840029"/>
          </a:xfrm>
        </p:grpSpPr>
        <p:sp>
          <p:nvSpPr>
            <p:cNvPr id="29" name="Freeform 2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F94A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966165" y="6444558"/>
            <a:ext cx="7965635" cy="1364618"/>
            <a:chOff x="0" y="0"/>
            <a:chExt cx="3627015" cy="62135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27015" cy="621356"/>
            </a:xfrm>
            <a:custGeom>
              <a:avLst/>
              <a:gdLst/>
              <a:ahLst/>
              <a:cxnLst/>
              <a:rect l="l" t="t" r="r" b="b"/>
              <a:pathLst>
                <a:path w="3627015" h="621356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588310"/>
                  </a:lnTo>
                  <a:cubicBezTo>
                    <a:pt x="3627015" y="606561"/>
                    <a:pt x="3612221" y="621356"/>
                    <a:pt x="3593970" y="621356"/>
                  </a:cubicBezTo>
                  <a:lnTo>
                    <a:pt x="33045" y="621356"/>
                  </a:lnTo>
                  <a:cubicBezTo>
                    <a:pt x="14795" y="621356"/>
                    <a:pt x="0" y="606561"/>
                    <a:pt x="0" y="588310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8273551" y="6720416"/>
            <a:ext cx="912431" cy="912431"/>
            <a:chOff x="0" y="0"/>
            <a:chExt cx="14840029" cy="14840029"/>
          </a:xfrm>
        </p:grpSpPr>
        <p:sp>
          <p:nvSpPr>
            <p:cNvPr id="36" name="Freeform 3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2B587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914894" y="8228276"/>
            <a:ext cx="7965635" cy="1364618"/>
            <a:chOff x="0" y="0"/>
            <a:chExt cx="3627015" cy="62135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627015" cy="621356"/>
            </a:xfrm>
            <a:custGeom>
              <a:avLst/>
              <a:gdLst/>
              <a:ahLst/>
              <a:cxnLst/>
              <a:rect l="l" t="t" r="r" b="b"/>
              <a:pathLst>
                <a:path w="3627015" h="621356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588310"/>
                  </a:lnTo>
                  <a:cubicBezTo>
                    <a:pt x="3627015" y="606561"/>
                    <a:pt x="3612221" y="621356"/>
                    <a:pt x="3593970" y="621356"/>
                  </a:cubicBezTo>
                  <a:lnTo>
                    <a:pt x="33045" y="621356"/>
                  </a:lnTo>
                  <a:cubicBezTo>
                    <a:pt x="14795" y="621356"/>
                    <a:pt x="0" y="606561"/>
                    <a:pt x="0" y="588310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8222280" y="8504134"/>
            <a:ext cx="912431" cy="912431"/>
            <a:chOff x="0" y="0"/>
            <a:chExt cx="14840029" cy="14840029"/>
          </a:xfrm>
        </p:grpSpPr>
        <p:sp>
          <p:nvSpPr>
            <p:cNvPr id="43" name="Freeform 4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A3C57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6" name="Freeform 46"/>
          <p:cNvSpPr/>
          <p:nvPr/>
        </p:nvSpPr>
        <p:spPr>
          <a:xfrm>
            <a:off x="8515059" y="1614068"/>
            <a:ext cx="429415" cy="429415"/>
          </a:xfrm>
          <a:custGeom>
            <a:avLst/>
            <a:gdLst/>
            <a:ahLst/>
            <a:cxnLst/>
            <a:rect l="l" t="t" r="r" b="b"/>
            <a:pathLst>
              <a:path w="429415" h="429415">
                <a:moveTo>
                  <a:pt x="0" y="0"/>
                </a:moveTo>
                <a:lnTo>
                  <a:pt x="429415" y="0"/>
                </a:lnTo>
                <a:lnTo>
                  <a:pt x="429415" y="429415"/>
                </a:lnTo>
                <a:lnTo>
                  <a:pt x="0" y="4294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7" name="Freeform 47"/>
          <p:cNvSpPr/>
          <p:nvPr/>
        </p:nvSpPr>
        <p:spPr>
          <a:xfrm>
            <a:off x="8530427" y="3389198"/>
            <a:ext cx="439993" cy="439993"/>
          </a:xfrm>
          <a:custGeom>
            <a:avLst/>
            <a:gdLst/>
            <a:ahLst/>
            <a:cxnLst/>
            <a:rect l="l" t="t" r="r" b="b"/>
            <a:pathLst>
              <a:path w="439993" h="439993">
                <a:moveTo>
                  <a:pt x="0" y="0"/>
                </a:moveTo>
                <a:lnTo>
                  <a:pt x="439993" y="0"/>
                </a:lnTo>
                <a:lnTo>
                  <a:pt x="439993" y="439993"/>
                </a:lnTo>
                <a:lnTo>
                  <a:pt x="0" y="4399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8" name="Freeform 48"/>
          <p:cNvSpPr/>
          <p:nvPr/>
        </p:nvSpPr>
        <p:spPr>
          <a:xfrm>
            <a:off x="8525697" y="5168187"/>
            <a:ext cx="449453" cy="449453"/>
          </a:xfrm>
          <a:custGeom>
            <a:avLst/>
            <a:gdLst/>
            <a:ahLst/>
            <a:cxnLst/>
            <a:rect l="l" t="t" r="r" b="b"/>
            <a:pathLst>
              <a:path w="449453" h="449453">
                <a:moveTo>
                  <a:pt x="0" y="0"/>
                </a:moveTo>
                <a:lnTo>
                  <a:pt x="449453" y="0"/>
                </a:lnTo>
                <a:lnTo>
                  <a:pt x="449453" y="449453"/>
                </a:lnTo>
                <a:lnTo>
                  <a:pt x="0" y="449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9" name="Freeform 49"/>
          <p:cNvSpPr/>
          <p:nvPr/>
        </p:nvSpPr>
        <p:spPr>
          <a:xfrm>
            <a:off x="8508678" y="6955543"/>
            <a:ext cx="442178" cy="442178"/>
          </a:xfrm>
          <a:custGeom>
            <a:avLst/>
            <a:gdLst/>
            <a:ahLst/>
            <a:cxnLst/>
            <a:rect l="l" t="t" r="r" b="b"/>
            <a:pathLst>
              <a:path w="442178" h="442178">
                <a:moveTo>
                  <a:pt x="0" y="0"/>
                </a:moveTo>
                <a:lnTo>
                  <a:pt x="442177" y="0"/>
                </a:lnTo>
                <a:lnTo>
                  <a:pt x="442177" y="442178"/>
                </a:lnTo>
                <a:lnTo>
                  <a:pt x="0" y="4421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0" name="Freeform 50"/>
          <p:cNvSpPr/>
          <p:nvPr/>
        </p:nvSpPr>
        <p:spPr>
          <a:xfrm>
            <a:off x="8458499" y="8740354"/>
            <a:ext cx="439993" cy="439993"/>
          </a:xfrm>
          <a:custGeom>
            <a:avLst/>
            <a:gdLst/>
            <a:ahLst/>
            <a:cxnLst/>
            <a:rect l="l" t="t" r="r" b="b"/>
            <a:pathLst>
              <a:path w="439993" h="439993">
                <a:moveTo>
                  <a:pt x="0" y="0"/>
                </a:moveTo>
                <a:lnTo>
                  <a:pt x="439993" y="0"/>
                </a:lnTo>
                <a:lnTo>
                  <a:pt x="439993" y="439992"/>
                </a:lnTo>
                <a:lnTo>
                  <a:pt x="0" y="4399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1" name="Freeform 51"/>
          <p:cNvSpPr/>
          <p:nvPr/>
        </p:nvSpPr>
        <p:spPr>
          <a:xfrm>
            <a:off x="2612986" y="5070296"/>
            <a:ext cx="2020370" cy="2020370"/>
          </a:xfrm>
          <a:custGeom>
            <a:avLst/>
            <a:gdLst/>
            <a:ahLst/>
            <a:cxnLst/>
            <a:rect l="l" t="t" r="r" b="b"/>
            <a:pathLst>
              <a:path w="2020370" h="2020370">
                <a:moveTo>
                  <a:pt x="0" y="0"/>
                </a:moveTo>
                <a:lnTo>
                  <a:pt x="2020370" y="0"/>
                </a:lnTo>
                <a:lnTo>
                  <a:pt x="2020370" y="2020370"/>
                </a:lnTo>
                <a:lnTo>
                  <a:pt x="0" y="20203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2" name="TextBox 52"/>
          <p:cNvSpPr txBox="1"/>
          <p:nvPr/>
        </p:nvSpPr>
        <p:spPr>
          <a:xfrm>
            <a:off x="1413925" y="4146489"/>
            <a:ext cx="4418492" cy="8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Phases Of GTD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520170" y="1334459"/>
            <a:ext cx="1991665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DM Sans Bold"/>
              </a:rPr>
              <a:t>Capture / Collect: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520170" y="1705674"/>
            <a:ext cx="5901869" cy="51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68" spc="-14">
                <a:solidFill>
                  <a:srgbClr val="000000"/>
                </a:solidFill>
                <a:latin typeface="DM Sans Italics"/>
              </a:rPr>
              <a:t>Collect everything in your mind and around you – tasks, ideas, and commitments.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540827" y="3114879"/>
            <a:ext cx="2290836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DM Sans Bold"/>
              </a:rPr>
              <a:t>Processing / Clarify: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540827" y="3486093"/>
            <a:ext cx="5901869" cy="51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68" spc="-14">
                <a:solidFill>
                  <a:srgbClr val="000000"/>
                </a:solidFill>
                <a:latin typeface="DM Sans Italics"/>
              </a:rPr>
              <a:t>Decide if each item is actionable or not. If yes, determine the next action.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540827" y="4898598"/>
            <a:ext cx="1991665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DM Sans Bold"/>
              </a:rPr>
              <a:t>Organize: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540827" y="5269812"/>
            <a:ext cx="5901869" cy="25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68" spc="-14">
                <a:solidFill>
                  <a:srgbClr val="000000"/>
                </a:solidFill>
                <a:latin typeface="DM Sans Italics"/>
              </a:rPr>
              <a:t>Sort tasks and ideas into categories or lists for easy access.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520170" y="6682316"/>
            <a:ext cx="1991665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DM Sans Bold"/>
              </a:rPr>
              <a:t>Review / Reflect: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520170" y="7053530"/>
            <a:ext cx="5901869" cy="51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68" spc="-14">
                <a:solidFill>
                  <a:srgbClr val="000000"/>
                </a:solidFill>
                <a:latin typeface="DM Sans Italics"/>
              </a:rPr>
              <a:t>Review, contemplate, reassess – regularly examine lists to stay aligned with goals.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468899" y="8466034"/>
            <a:ext cx="1991665" cy="30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5">
                <a:solidFill>
                  <a:srgbClr val="000000"/>
                </a:solidFill>
                <a:latin typeface="DM Sans Bold"/>
              </a:rPr>
              <a:t>Execute / Engage: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68899" y="8837248"/>
            <a:ext cx="5901869" cy="25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55"/>
              </a:lnSpc>
              <a:spcBef>
                <a:spcPct val="0"/>
              </a:spcBef>
            </a:pPr>
            <a:r>
              <a:rPr lang="en-US" sz="1468" spc="-14">
                <a:solidFill>
                  <a:srgbClr val="000000"/>
                </a:solidFill>
                <a:latin typeface="DM Sans Italics"/>
              </a:rPr>
              <a:t>Execute, act, perform – take action on tasks, focusing on progress.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7196925" y="469453"/>
            <a:ext cx="10585104" cy="9447154"/>
            <a:chOff x="0" y="0"/>
            <a:chExt cx="4819745" cy="4301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9745" cy="4301599"/>
            </a:xfrm>
            <a:custGeom>
              <a:avLst/>
              <a:gdLst/>
              <a:ahLst/>
              <a:cxnLst/>
              <a:rect l="l" t="t" r="r" b="b"/>
              <a:pathLst>
                <a:path w="4819745" h="4301599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85953"/>
            <a:ext cx="5872315" cy="7819203"/>
            <a:chOff x="0" y="0"/>
            <a:chExt cx="2327098" cy="3098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7098" cy="3098616"/>
            </a:xfrm>
            <a:custGeom>
              <a:avLst/>
              <a:gdLst/>
              <a:ahLst/>
              <a:cxnLst/>
              <a:rect l="l" t="t" r="r" b="b"/>
              <a:pathLst>
                <a:path w="2327098" h="3098616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892327" y="141392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421221" y="808950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6324846" y="4391520"/>
            <a:ext cx="1348159" cy="13481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95086" y="4602653"/>
            <a:ext cx="1007677" cy="925892"/>
            <a:chOff x="0" y="0"/>
            <a:chExt cx="88459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462397" y="1037095"/>
            <a:ext cx="7958824" cy="8733963"/>
          </a:xfrm>
          <a:custGeom>
            <a:avLst/>
            <a:gdLst/>
            <a:ahLst/>
            <a:cxnLst/>
            <a:rect l="l" t="t" r="r" b="b"/>
            <a:pathLst>
              <a:path w="7958824" h="8733963">
                <a:moveTo>
                  <a:pt x="0" y="0"/>
                </a:moveTo>
                <a:lnTo>
                  <a:pt x="7958824" y="0"/>
                </a:lnTo>
                <a:lnTo>
                  <a:pt x="7958824" y="8733964"/>
                </a:lnTo>
                <a:lnTo>
                  <a:pt x="0" y="873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1387333" y="1492226"/>
            <a:ext cx="5155050" cy="165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How to implement GTD?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03895" y="3478370"/>
            <a:ext cx="1089423" cy="32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76"/>
              </a:lnSpc>
              <a:spcBef>
                <a:spcPct val="0"/>
              </a:spcBef>
            </a:pPr>
            <a:r>
              <a:rPr lang="en-US" sz="1911">
                <a:solidFill>
                  <a:srgbClr val="000000"/>
                </a:solidFill>
                <a:latin typeface="Repo Bold Bold"/>
              </a:rPr>
              <a:t>My Inbox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36041" y="4657393"/>
            <a:ext cx="2716695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Travel to southeast Asia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8120" y="4026953"/>
            <a:ext cx="3306269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Make a group presentation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0308" y="5164454"/>
            <a:ext cx="1252927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My CV file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6470" y="5918275"/>
            <a:ext cx="3834852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Send the student Excel file to Dr.Philip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6470" y="7876481"/>
            <a:ext cx="3509570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NTI Dr.Marwa CNN Assignment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62712" y="6921790"/>
            <a:ext cx="1517218" cy="2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38"/>
              </a:lnSpc>
              <a:spcBef>
                <a:spcPct val="0"/>
              </a:spcBef>
            </a:pPr>
            <a:r>
              <a:rPr lang="en-US" sz="1741" spc="-17">
                <a:solidFill>
                  <a:srgbClr val="F05648"/>
                </a:solidFill>
                <a:latin typeface="DM Sans"/>
              </a:rPr>
              <a:t>Old receipts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169433" y="3867184"/>
            <a:ext cx="9952531" cy="17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Repo Bold Bold"/>
              </a:rPr>
              <a:t>To Be Confident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4447" y="6114526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10885" y="6365363"/>
            <a:ext cx="5308725" cy="56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epo Bold"/>
              </a:rPr>
              <a:t>Mervet</a:t>
            </a:r>
          </a:p>
        </p:txBody>
      </p:sp>
      <p:sp>
        <p:nvSpPr>
          <p:cNvPr id="9" name="Freeform 9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160180" y="337776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34898" y="6304487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91336" y="6555324"/>
            <a:ext cx="5308725" cy="56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epo Bold"/>
              </a:rPr>
              <a:t>Any Questions</a:t>
            </a:r>
          </a:p>
        </p:txBody>
      </p:sp>
      <p:sp>
        <p:nvSpPr>
          <p:cNvPr id="9" name="Freeform 9"/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769239" y="1028700"/>
            <a:ext cx="9043516" cy="8229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5462770" y="4040328"/>
            <a:ext cx="7725311" cy="181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583" u="none" strike="noStrike" spc="-25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 Mauris quam dui, scelerisque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2835" y="2274305"/>
            <a:ext cx="7885181" cy="136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42705" y="6251182"/>
            <a:ext cx="7725311" cy="135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583" u="none" strike="noStrike" spc="-25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9" name="Freeform 9"/>
          <p:cNvSpPr/>
          <p:nvPr/>
        </p:nvSpPr>
        <p:spPr>
          <a:xfrm rot="1683888">
            <a:off x="12096820" y="6329592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5660245" y="1028700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7643" y="2037383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7797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282959" y="4956459"/>
            <a:ext cx="5608101" cy="222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book?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hobby?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travel destination?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type of music?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season of the year?</a:t>
            </a:r>
          </a:p>
          <a:p>
            <a:pPr marL="453660" lvl="1" indent="-226830">
              <a:lnSpc>
                <a:spcPts val="2941"/>
              </a:lnSpc>
              <a:buFont typeface="Arial"/>
              <a:buChar char="•"/>
            </a:pPr>
            <a:r>
              <a:rPr lang="en-US" sz="2101" u="none" strike="noStrike">
                <a:solidFill>
                  <a:srgbClr val="000000"/>
                </a:solidFill>
                <a:latin typeface="DM Sans"/>
              </a:rPr>
              <a:t>What is your favorite sport to watch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046" y="2145700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latin typeface="Repo Bold Bold"/>
              </a:rPr>
              <a:t>Ice breaker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340137" y="2474154"/>
            <a:ext cx="1762086" cy="1762086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16656" r="223" b="-334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381914" y="5771928"/>
            <a:ext cx="1762086" cy="1762086"/>
            <a:chOff x="0" y="0"/>
            <a:chExt cx="14840029" cy="14840029"/>
          </a:xfrm>
        </p:grpSpPr>
        <p:sp>
          <p:nvSpPr>
            <p:cNvPr id="19" name="Freeform 1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-1597" r="223" b="-4840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302660" y="2474154"/>
            <a:ext cx="1762086" cy="1762086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-24999" r="223" b="-2499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302660" y="5771928"/>
            <a:ext cx="1762086" cy="1762086"/>
            <a:chOff x="0" y="0"/>
            <a:chExt cx="14840029" cy="14840029"/>
          </a:xfrm>
        </p:grpSpPr>
        <p:sp>
          <p:nvSpPr>
            <p:cNvPr id="27" name="Freeform 2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248147" y="2866281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48147" y="2538152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Aaron Loeb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8147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48147" y="5886819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Claudia Alves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69522" y="2866281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69522" y="2538152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Olivia Wilson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69522" y="6214948"/>
            <a:ext cx="2707990" cy="11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 Italic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69522" y="5886819"/>
            <a:ext cx="1499545" cy="27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Juliana Silva</a:t>
            </a:r>
          </a:p>
        </p:txBody>
      </p:sp>
      <p:sp>
        <p:nvSpPr>
          <p:cNvPr id="38" name="Freeform 38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7196925" y="469453"/>
            <a:ext cx="10585104" cy="9447154"/>
            <a:chOff x="0" y="0"/>
            <a:chExt cx="4819745" cy="43015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9745" cy="4301599"/>
            </a:xfrm>
            <a:custGeom>
              <a:avLst/>
              <a:gdLst/>
              <a:ahLst/>
              <a:cxnLst/>
              <a:rect l="l" t="t" r="r" b="b"/>
              <a:pathLst>
                <a:path w="4819745" h="4301599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85953"/>
            <a:ext cx="5872315" cy="7819203"/>
            <a:chOff x="0" y="0"/>
            <a:chExt cx="2327098" cy="3098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7098" cy="3098616"/>
            </a:xfrm>
            <a:custGeom>
              <a:avLst/>
              <a:gdLst/>
              <a:ahLst/>
              <a:cxnLst/>
              <a:rect l="l" t="t" r="r" b="b"/>
              <a:pathLst>
                <a:path w="2327098" h="3098616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892327" y="1413923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8537218" y="5594543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3" y="0"/>
                </a:lnTo>
                <a:lnTo>
                  <a:pt x="2732893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8537218" y="1812899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2906313" y="5594543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4" y="0"/>
                </a:lnTo>
                <a:lnTo>
                  <a:pt x="2732894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2906313" y="1812899"/>
            <a:ext cx="2732894" cy="2732894"/>
          </a:xfrm>
          <a:custGeom>
            <a:avLst/>
            <a:gdLst/>
            <a:ahLst/>
            <a:cxnLst/>
            <a:rect l="l" t="t" r="r" b="b"/>
            <a:pathLst>
              <a:path w="2732894" h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387333" y="347309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387333" y="5095555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387333" y="696099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6421221" y="808950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6324846" y="4391520"/>
            <a:ext cx="1348159" cy="134815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87333" y="1717649"/>
            <a:ext cx="5155050" cy="8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68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Repo Bold Bold"/>
              </a:rPr>
              <a:t>Brainstorming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3684" y="348638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3684" y="5108846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3684" y="697428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42714" y="3454044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42714" y="5124450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42714" y="6941940"/>
            <a:ext cx="3753531" cy="9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78"/>
              </a:lnSpc>
              <a:spcBef>
                <a:spcPct val="0"/>
              </a:spcBef>
            </a:pPr>
            <a:r>
              <a:rPr lang="en-US" sz="1341" u="none" strike="noStrike" spc="-13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7333" y="2598286"/>
            <a:ext cx="3508707" cy="37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96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Repo Bold Bold"/>
              </a:rPr>
              <a:t>Fundamental regulations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495086" y="4602653"/>
            <a:ext cx="1007677" cy="925892"/>
            <a:chOff x="0" y="0"/>
            <a:chExt cx="884596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25501"/>
              <a:ext cx="870002" cy="761797"/>
            </a:xfrm>
            <a:custGeom>
              <a:avLst/>
              <a:gdLst/>
              <a:ahLst/>
              <a:cxnLst/>
              <a:rect l="l" t="t" r="r" b="b"/>
              <a:pathLst>
                <a:path w="870002" h="761797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234804" y="2778811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Fantastic idea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03736" y="2790092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Ge</a:t>
            </a: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nius idea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34804" y="6554815"/>
            <a:ext cx="1337720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Excellent idea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06178" y="6560456"/>
            <a:ext cx="1733164" cy="7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211">
                <a:solidFill>
                  <a:srgbClr val="000000"/>
                </a:solidFill>
                <a:latin typeface="Repo Bold"/>
              </a:rPr>
              <a:t>O</a:t>
            </a:r>
            <a:r>
              <a:rPr lang="en-US" sz="2211" u="none" strike="noStrike">
                <a:solidFill>
                  <a:srgbClr val="000000"/>
                </a:solidFill>
                <a:latin typeface="Repo Bold"/>
              </a:rPr>
              <a:t>utstanding idea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935561" y="575776"/>
            <a:ext cx="10585104" cy="6370995"/>
            <a:chOff x="0" y="0"/>
            <a:chExt cx="4819745" cy="2900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9745" cy="2900923"/>
            </a:xfrm>
            <a:custGeom>
              <a:avLst/>
              <a:gdLst/>
              <a:ahLst/>
              <a:cxnLst/>
              <a:rect l="l" t="t" r="r" b="b"/>
              <a:pathLst>
                <a:path w="4819745" h="2900923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2876056"/>
                  </a:lnTo>
                  <a:cubicBezTo>
                    <a:pt x="4819745" y="2889790"/>
                    <a:pt x="4808612" y="2900923"/>
                    <a:pt x="4794878" y="2900923"/>
                  </a:cubicBezTo>
                  <a:lnTo>
                    <a:pt x="24868" y="2900923"/>
                  </a:lnTo>
                  <a:cubicBezTo>
                    <a:pt x="11134" y="2900923"/>
                    <a:pt x="0" y="2889790"/>
                    <a:pt x="0" y="2876056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757656">
            <a:off x="13036810" y="8162289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6935561" y="7163354"/>
            <a:ext cx="10585104" cy="2711053"/>
            <a:chOff x="0" y="0"/>
            <a:chExt cx="4819745" cy="1234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9745" cy="1234431"/>
            </a:xfrm>
            <a:custGeom>
              <a:avLst/>
              <a:gdLst/>
              <a:ahLst/>
              <a:cxnLst/>
              <a:rect l="l" t="t" r="r" b="b"/>
              <a:pathLst>
                <a:path w="4819745" h="1234431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209564"/>
                  </a:lnTo>
                  <a:cubicBezTo>
                    <a:pt x="4819745" y="1223298"/>
                    <a:pt x="4808612" y="1234431"/>
                    <a:pt x="4794878" y="1234431"/>
                  </a:cubicBezTo>
                  <a:lnTo>
                    <a:pt x="24868" y="1234431"/>
                  </a:lnTo>
                  <a:cubicBezTo>
                    <a:pt x="11134" y="1234431"/>
                    <a:pt x="0" y="1223298"/>
                    <a:pt x="0" y="1209564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803307" y="-985123"/>
            <a:ext cx="3664013" cy="3564086"/>
          </a:xfrm>
          <a:custGeom>
            <a:avLst/>
            <a:gdLst/>
            <a:ahLst/>
            <a:cxnLst/>
            <a:rect l="l" t="t" r="r" b="b"/>
            <a:pathLst>
              <a:path w="3664013" h="3564086">
                <a:moveTo>
                  <a:pt x="0" y="0"/>
                </a:moveTo>
                <a:lnTo>
                  <a:pt x="3664014" y="0"/>
                </a:lnTo>
                <a:lnTo>
                  <a:pt x="3664014" y="3564086"/>
                </a:lnTo>
                <a:lnTo>
                  <a:pt x="0" y="3564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474274"/>
            <a:ext cx="5494145" cy="3891449"/>
            <a:chOff x="0" y="0"/>
            <a:chExt cx="2327098" cy="1648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7098" cy="1648260"/>
            </a:xfrm>
            <a:custGeom>
              <a:avLst/>
              <a:gdLst/>
              <a:ahLst/>
              <a:cxnLst/>
              <a:rect l="l" t="t" r="r" b="b"/>
              <a:pathLst>
                <a:path w="2327098" h="1648260">
                  <a:moveTo>
                    <a:pt x="47910" y="0"/>
                  </a:moveTo>
                  <a:lnTo>
                    <a:pt x="2279188" y="0"/>
                  </a:lnTo>
                  <a:cubicBezTo>
                    <a:pt x="2305648" y="0"/>
                    <a:pt x="2327098" y="21450"/>
                    <a:pt x="2327098" y="47910"/>
                  </a:cubicBezTo>
                  <a:lnTo>
                    <a:pt x="2327098" y="1600350"/>
                  </a:lnTo>
                  <a:cubicBezTo>
                    <a:pt x="2327098" y="1626810"/>
                    <a:pt x="2305648" y="1648260"/>
                    <a:pt x="2279188" y="1648260"/>
                  </a:cubicBezTo>
                  <a:lnTo>
                    <a:pt x="47910" y="1648260"/>
                  </a:lnTo>
                  <a:cubicBezTo>
                    <a:pt x="21450" y="1648260"/>
                    <a:pt x="0" y="1626810"/>
                    <a:pt x="0" y="1600350"/>
                  </a:cubicBezTo>
                  <a:lnTo>
                    <a:pt x="0" y="47910"/>
                  </a:lnTo>
                  <a:cubicBezTo>
                    <a:pt x="0" y="21450"/>
                    <a:pt x="21450" y="0"/>
                    <a:pt x="47910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79115" y="1687563"/>
            <a:ext cx="687047" cy="171762"/>
          </a:xfrm>
          <a:custGeom>
            <a:avLst/>
            <a:gdLst/>
            <a:ahLst/>
            <a:cxnLst/>
            <a:rect l="l" t="t" r="r" b="b"/>
            <a:pathLst>
              <a:path w="687047" h="171762">
                <a:moveTo>
                  <a:pt x="0" y="0"/>
                </a:moveTo>
                <a:lnTo>
                  <a:pt x="687047" y="0"/>
                </a:lnTo>
                <a:lnTo>
                  <a:pt x="687047" y="171761"/>
                </a:lnTo>
                <a:lnTo>
                  <a:pt x="0" y="171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1364237" y="1965595"/>
            <a:ext cx="4823071" cy="76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38"/>
              </a:lnSpc>
              <a:spcBef>
                <a:spcPct val="0"/>
              </a:spcBef>
            </a:pPr>
            <a:r>
              <a:rPr lang="en-US" sz="4456">
                <a:solidFill>
                  <a:srgbClr val="000000"/>
                </a:solidFill>
                <a:latin typeface="Repo Bold Bold"/>
              </a:rPr>
              <a:t>Take action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979613" y="7517813"/>
            <a:ext cx="2096124" cy="2096124"/>
          </a:xfrm>
          <a:custGeom>
            <a:avLst/>
            <a:gdLst/>
            <a:ahLst/>
            <a:cxnLst/>
            <a:rect l="l" t="t" r="r" b="b"/>
            <a:pathLst>
              <a:path w="2096124" h="2096124">
                <a:moveTo>
                  <a:pt x="0" y="0"/>
                </a:moveTo>
                <a:lnTo>
                  <a:pt x="2096124" y="0"/>
                </a:lnTo>
                <a:lnTo>
                  <a:pt x="2096124" y="2096124"/>
                </a:lnTo>
                <a:lnTo>
                  <a:pt x="0" y="20961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8066840" y="7543479"/>
            <a:ext cx="2096124" cy="2096124"/>
          </a:xfrm>
          <a:custGeom>
            <a:avLst/>
            <a:gdLst/>
            <a:ahLst/>
            <a:cxnLst/>
            <a:rect l="l" t="t" r="r" b="b"/>
            <a:pathLst>
              <a:path w="2096124" h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2673939" y="7543479"/>
            <a:ext cx="2096124" cy="2096124"/>
          </a:xfrm>
          <a:custGeom>
            <a:avLst/>
            <a:gdLst/>
            <a:ahLst/>
            <a:cxnLst/>
            <a:rect l="l" t="t" r="r" b="b"/>
            <a:pathLst>
              <a:path w="2096124" h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0369866" y="7543479"/>
            <a:ext cx="2096124" cy="2096124"/>
          </a:xfrm>
          <a:custGeom>
            <a:avLst/>
            <a:gdLst/>
            <a:ahLst/>
            <a:cxnLst/>
            <a:rect l="l" t="t" r="r" b="b"/>
            <a:pathLst>
              <a:path w="2096124" h="2096124">
                <a:moveTo>
                  <a:pt x="0" y="0"/>
                </a:moveTo>
                <a:lnTo>
                  <a:pt x="2096124" y="0"/>
                </a:lnTo>
                <a:lnTo>
                  <a:pt x="2096124" y="2096125"/>
                </a:lnTo>
                <a:lnTo>
                  <a:pt x="0" y="20961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1385738" y="3017113"/>
            <a:ext cx="4193377" cy="184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14"/>
              </a:lnSpc>
              <a:spcBef>
                <a:spcPct val="0"/>
              </a:spcBef>
            </a:pPr>
            <a:r>
              <a:rPr lang="en-US" sz="2082" u="none" strike="noStrike" spc="-20">
                <a:solidFill>
                  <a:srgbClr val="000000"/>
                </a:solidFill>
                <a:latin typeface="DM Sans"/>
              </a:rPr>
              <a:t>Lorem ipsum dolor sit amet, consectetur adipiscing elit. Quisque facilisis tincidunt risus sit amet sagittis. Praesent tempus vitae felis maximus pretium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5695452"/>
            <a:ext cx="5494145" cy="3117274"/>
            <a:chOff x="0" y="0"/>
            <a:chExt cx="2327098" cy="13203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27098" cy="1320351"/>
            </a:xfrm>
            <a:custGeom>
              <a:avLst/>
              <a:gdLst/>
              <a:ahLst/>
              <a:cxnLst/>
              <a:rect l="l" t="t" r="r" b="b"/>
              <a:pathLst>
                <a:path w="2327098" h="1320351">
                  <a:moveTo>
                    <a:pt x="47910" y="0"/>
                  </a:moveTo>
                  <a:lnTo>
                    <a:pt x="2279188" y="0"/>
                  </a:lnTo>
                  <a:cubicBezTo>
                    <a:pt x="2305648" y="0"/>
                    <a:pt x="2327098" y="21450"/>
                    <a:pt x="2327098" y="47910"/>
                  </a:cubicBezTo>
                  <a:lnTo>
                    <a:pt x="2327098" y="1272441"/>
                  </a:lnTo>
                  <a:cubicBezTo>
                    <a:pt x="2327098" y="1298901"/>
                    <a:pt x="2305648" y="1320351"/>
                    <a:pt x="2279188" y="1320351"/>
                  </a:cubicBezTo>
                  <a:lnTo>
                    <a:pt x="47910" y="1320351"/>
                  </a:lnTo>
                  <a:cubicBezTo>
                    <a:pt x="21450" y="1320351"/>
                    <a:pt x="0" y="1298901"/>
                    <a:pt x="0" y="1272441"/>
                  </a:cubicBezTo>
                  <a:lnTo>
                    <a:pt x="0" y="47910"/>
                  </a:lnTo>
                  <a:cubicBezTo>
                    <a:pt x="0" y="21450"/>
                    <a:pt x="21450" y="0"/>
                    <a:pt x="47910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710989" y="4941016"/>
            <a:ext cx="1261339" cy="126133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870266" y="5138552"/>
            <a:ext cx="942784" cy="866265"/>
            <a:chOff x="0" y="0"/>
            <a:chExt cx="884596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27257"/>
              <a:ext cx="864187" cy="758287"/>
            </a:xfrm>
            <a:custGeom>
              <a:avLst/>
              <a:gdLst/>
              <a:ahLst/>
              <a:cxnLst/>
              <a:rect l="l" t="t" r="r" b="b"/>
              <a:pathLst>
                <a:path w="864187" h="758287">
                  <a:moveTo>
                    <a:pt x="849756" y="344303"/>
                  </a:moveTo>
                  <a:lnTo>
                    <a:pt x="513035" y="7583"/>
                  </a:lnTo>
                  <a:cubicBezTo>
                    <a:pt x="507199" y="1746"/>
                    <a:pt x="498421" y="0"/>
                    <a:pt x="490794" y="3159"/>
                  </a:cubicBezTo>
                  <a:cubicBezTo>
                    <a:pt x="483168" y="6317"/>
                    <a:pt x="478196" y="13759"/>
                    <a:pt x="478196" y="22014"/>
                  </a:cubicBezTo>
                  <a:lnTo>
                    <a:pt x="478196" y="126672"/>
                  </a:lnTo>
                  <a:cubicBezTo>
                    <a:pt x="478196" y="139740"/>
                    <a:pt x="473005" y="152272"/>
                    <a:pt x="463765" y="161512"/>
                  </a:cubicBezTo>
                  <a:cubicBezTo>
                    <a:pt x="454525" y="170752"/>
                    <a:pt x="441993" y="175943"/>
                    <a:pt x="428925" y="175943"/>
                  </a:cubicBezTo>
                  <a:lnTo>
                    <a:pt x="49271" y="175943"/>
                  </a:lnTo>
                  <a:cubicBezTo>
                    <a:pt x="36203" y="175943"/>
                    <a:pt x="23671" y="181134"/>
                    <a:pt x="14431" y="190374"/>
                  </a:cubicBezTo>
                  <a:cubicBezTo>
                    <a:pt x="5191" y="199614"/>
                    <a:pt x="0" y="212146"/>
                    <a:pt x="0" y="225214"/>
                  </a:cubicBezTo>
                  <a:lnTo>
                    <a:pt x="0" y="533072"/>
                  </a:lnTo>
                  <a:cubicBezTo>
                    <a:pt x="0" y="546140"/>
                    <a:pt x="5191" y="558672"/>
                    <a:pt x="14431" y="567912"/>
                  </a:cubicBezTo>
                  <a:cubicBezTo>
                    <a:pt x="23671" y="577152"/>
                    <a:pt x="36203" y="582343"/>
                    <a:pt x="49271" y="582343"/>
                  </a:cubicBezTo>
                  <a:lnTo>
                    <a:pt x="428925" y="582343"/>
                  </a:lnTo>
                  <a:cubicBezTo>
                    <a:pt x="456137" y="582343"/>
                    <a:pt x="478196" y="604402"/>
                    <a:pt x="478196" y="631614"/>
                  </a:cubicBezTo>
                  <a:lnTo>
                    <a:pt x="478196" y="736272"/>
                  </a:lnTo>
                  <a:cubicBezTo>
                    <a:pt x="478196" y="744527"/>
                    <a:pt x="483168" y="751969"/>
                    <a:pt x="490794" y="755127"/>
                  </a:cubicBezTo>
                  <a:cubicBezTo>
                    <a:pt x="498421" y="758286"/>
                    <a:pt x="507199" y="756540"/>
                    <a:pt x="513035" y="750703"/>
                  </a:cubicBezTo>
                  <a:lnTo>
                    <a:pt x="849756" y="413983"/>
                  </a:lnTo>
                  <a:cubicBezTo>
                    <a:pt x="858996" y="404743"/>
                    <a:pt x="864187" y="392210"/>
                    <a:pt x="864187" y="379143"/>
                  </a:cubicBezTo>
                  <a:cubicBezTo>
                    <a:pt x="864187" y="366076"/>
                    <a:pt x="858996" y="353543"/>
                    <a:pt x="849756" y="3443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261481" y="7543479"/>
            <a:ext cx="1111359" cy="111135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401820" y="7717528"/>
            <a:ext cx="830682" cy="763262"/>
            <a:chOff x="0" y="0"/>
            <a:chExt cx="884596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30935"/>
              <a:ext cx="861433" cy="750930"/>
            </a:xfrm>
            <a:custGeom>
              <a:avLst/>
              <a:gdLst/>
              <a:ahLst/>
              <a:cxnLst/>
              <a:rect l="l" t="t" r="r" b="b"/>
              <a:pathLst>
                <a:path w="861433" h="750930">
                  <a:moveTo>
                    <a:pt x="845055" y="335924"/>
                  </a:moveTo>
                  <a:lnTo>
                    <a:pt x="517737" y="8606"/>
                  </a:lnTo>
                  <a:cubicBezTo>
                    <a:pt x="511113" y="1982"/>
                    <a:pt x="501150" y="0"/>
                    <a:pt x="492495" y="3585"/>
                  </a:cubicBezTo>
                  <a:cubicBezTo>
                    <a:pt x="483839" y="7170"/>
                    <a:pt x="478196" y="15616"/>
                    <a:pt x="478196" y="24985"/>
                  </a:cubicBezTo>
                  <a:lnTo>
                    <a:pt x="478196" y="116345"/>
                  </a:lnTo>
                  <a:cubicBezTo>
                    <a:pt x="478196" y="131176"/>
                    <a:pt x="472304" y="145399"/>
                    <a:pt x="461817" y="155886"/>
                  </a:cubicBezTo>
                  <a:cubicBezTo>
                    <a:pt x="451330" y="166373"/>
                    <a:pt x="437107" y="172265"/>
                    <a:pt x="422276" y="172265"/>
                  </a:cubicBezTo>
                  <a:lnTo>
                    <a:pt x="55920" y="172265"/>
                  </a:lnTo>
                  <a:cubicBezTo>
                    <a:pt x="41089" y="172265"/>
                    <a:pt x="26866" y="178157"/>
                    <a:pt x="16379" y="188644"/>
                  </a:cubicBezTo>
                  <a:cubicBezTo>
                    <a:pt x="5892" y="199131"/>
                    <a:pt x="0" y="213354"/>
                    <a:pt x="0" y="228185"/>
                  </a:cubicBezTo>
                  <a:lnTo>
                    <a:pt x="0" y="522745"/>
                  </a:lnTo>
                  <a:cubicBezTo>
                    <a:pt x="0" y="537576"/>
                    <a:pt x="5892" y="551799"/>
                    <a:pt x="16379" y="562286"/>
                  </a:cubicBezTo>
                  <a:cubicBezTo>
                    <a:pt x="26866" y="572773"/>
                    <a:pt x="41089" y="578665"/>
                    <a:pt x="55920" y="578665"/>
                  </a:cubicBezTo>
                  <a:lnTo>
                    <a:pt x="422276" y="578665"/>
                  </a:lnTo>
                  <a:cubicBezTo>
                    <a:pt x="437107" y="578665"/>
                    <a:pt x="451330" y="584557"/>
                    <a:pt x="461817" y="595044"/>
                  </a:cubicBezTo>
                  <a:cubicBezTo>
                    <a:pt x="472304" y="605531"/>
                    <a:pt x="478196" y="619754"/>
                    <a:pt x="478196" y="634585"/>
                  </a:cubicBezTo>
                  <a:lnTo>
                    <a:pt x="478196" y="725945"/>
                  </a:lnTo>
                  <a:cubicBezTo>
                    <a:pt x="478196" y="735314"/>
                    <a:pt x="483839" y="743760"/>
                    <a:pt x="492495" y="747345"/>
                  </a:cubicBezTo>
                  <a:cubicBezTo>
                    <a:pt x="501150" y="750930"/>
                    <a:pt x="511113" y="748948"/>
                    <a:pt x="517737" y="742324"/>
                  </a:cubicBezTo>
                  <a:lnTo>
                    <a:pt x="845055" y="415006"/>
                  </a:lnTo>
                  <a:cubicBezTo>
                    <a:pt x="855542" y="404519"/>
                    <a:pt x="861433" y="390296"/>
                    <a:pt x="861433" y="375465"/>
                  </a:cubicBezTo>
                  <a:cubicBezTo>
                    <a:pt x="861433" y="360634"/>
                    <a:pt x="855542" y="346411"/>
                    <a:pt x="845055" y="33592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1"/>
                </a:lnSpc>
              </a:pPr>
              <a:endParaRPr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4890146" y="7163354"/>
            <a:ext cx="1082828" cy="1082828"/>
            <a:chOff x="0" y="0"/>
            <a:chExt cx="14840029" cy="14840029"/>
          </a:xfrm>
        </p:grpSpPr>
        <p:sp>
          <p:nvSpPr>
            <p:cNvPr id="37" name="Freeform 3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7"/>
              <a:stretch>
                <a:fillRect l="223" t="-16656" r="223" b="-334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3721449" y="7163354"/>
            <a:ext cx="1082828" cy="1082828"/>
            <a:chOff x="0" y="0"/>
            <a:chExt cx="14840029" cy="14840029"/>
          </a:xfrm>
        </p:grpSpPr>
        <p:sp>
          <p:nvSpPr>
            <p:cNvPr id="45" name="Freeform 4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8"/>
              <a:stretch>
                <a:fillRect l="223" t="-24999" r="223" b="-2499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2552753" y="7163354"/>
            <a:ext cx="1082828" cy="1082828"/>
            <a:chOff x="0" y="0"/>
            <a:chExt cx="14840029" cy="14840029"/>
          </a:xfrm>
        </p:grpSpPr>
        <p:sp>
          <p:nvSpPr>
            <p:cNvPr id="49" name="Freeform 4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9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443668" y="6503509"/>
            <a:ext cx="4884639" cy="29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7"/>
              </a:lnSpc>
              <a:spcBef>
                <a:spcPct val="0"/>
              </a:spcBef>
            </a:pPr>
            <a:r>
              <a:rPr lang="en-US" sz="1783" u="none" strike="noStrike">
                <a:solidFill>
                  <a:srgbClr val="000000"/>
                </a:solidFill>
                <a:latin typeface="Repo Bold Bold"/>
              </a:rPr>
              <a:t>Drag your photo to claim the action item</a:t>
            </a:r>
          </a:p>
        </p:txBody>
      </p:sp>
      <p:sp>
        <p:nvSpPr>
          <p:cNvPr id="53" name="Freeform 53"/>
          <p:cNvSpPr/>
          <p:nvPr/>
        </p:nvSpPr>
        <p:spPr>
          <a:xfrm>
            <a:off x="16163156" y="914627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1" y="0"/>
                </a:lnTo>
                <a:lnTo>
                  <a:pt x="912581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4" name="Freeform 54"/>
          <p:cNvSpPr/>
          <p:nvPr/>
        </p:nvSpPr>
        <p:spPr>
          <a:xfrm rot="-2533475">
            <a:off x="15547773" y="5749441"/>
            <a:ext cx="3055929" cy="1683539"/>
          </a:xfrm>
          <a:custGeom>
            <a:avLst/>
            <a:gdLst/>
            <a:ahLst/>
            <a:cxnLst/>
            <a:rect l="l" t="t" r="r" b="b"/>
            <a:pathLst>
              <a:path w="3055929" h="1683539">
                <a:moveTo>
                  <a:pt x="0" y="0"/>
                </a:moveTo>
                <a:lnTo>
                  <a:pt x="3055929" y="0"/>
                </a:lnTo>
                <a:lnTo>
                  <a:pt x="3055929" y="1683539"/>
                </a:lnTo>
                <a:lnTo>
                  <a:pt x="0" y="16835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615357" y="1263707"/>
            <a:ext cx="5060685" cy="1910409"/>
          </a:xfrm>
          <a:custGeom>
            <a:avLst/>
            <a:gdLst/>
            <a:ahLst/>
            <a:cxnLst/>
            <a:rect l="l" t="t" r="r" b="b"/>
            <a:pathLst>
              <a:path w="5060685" h="1910409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0311087" y="4867306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8446158">
            <a:off x="7416559" y="3338099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7074869" y="5740877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Lorem ipsum dolor sit 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amet, consectetur elit adipiscing elit. Quisque facilisis tincidunt risus sit amet sagittis. Praesent tempus vitae felis maximus pretium tincidunt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74869" y="515222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7116" y="5684531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Lorem ipsum dolor sit 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amet, consectetur elit adipiscing elit. Quisque facilisis tincidunt risus sit amet sagittis. Praesent tempus vitae felis maximus pretium tincidunt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7116" y="5095875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32102" y="1754578"/>
            <a:ext cx="4427193" cy="82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Repo Bold Bold"/>
              </a:rPr>
              <a:t>Conclusions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5074" y="5740877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Lorem ipsum dolor sit 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amet, consectetur elit adipiscing elit. Quisque facilisis tincidunt risus sit amet sagittis. Praesent tempus vitae felis maximus pretium tincidunt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074" y="515222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Conclusion 01</a:t>
            </a:r>
          </a:p>
        </p:txBody>
      </p:sp>
      <p:sp>
        <p:nvSpPr>
          <p:cNvPr id="21" name="Freeform 21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15400" y="402914"/>
            <a:ext cx="17311959" cy="9458396"/>
            <a:chOff x="0" y="0"/>
            <a:chExt cx="7882704" cy="4306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82704" cy="4306719"/>
            </a:xfrm>
            <a:custGeom>
              <a:avLst/>
              <a:gdLst/>
              <a:ahLst/>
              <a:cxnLst/>
              <a:rect l="l" t="t" r="r" b="b"/>
              <a:pathLst>
                <a:path w="7882704" h="4306719">
                  <a:moveTo>
                    <a:pt x="15205" y="0"/>
                  </a:moveTo>
                  <a:lnTo>
                    <a:pt x="7867500" y="0"/>
                  </a:lnTo>
                  <a:cubicBezTo>
                    <a:pt x="7875897" y="0"/>
                    <a:pt x="7882704" y="6807"/>
                    <a:pt x="7882704" y="15205"/>
                  </a:cubicBezTo>
                  <a:lnTo>
                    <a:pt x="7882704" y="4291514"/>
                  </a:lnTo>
                  <a:cubicBezTo>
                    <a:pt x="7882704" y="4299911"/>
                    <a:pt x="7875897" y="4306719"/>
                    <a:pt x="7867500" y="4306719"/>
                  </a:cubicBezTo>
                  <a:lnTo>
                    <a:pt x="15205" y="4306719"/>
                  </a:lnTo>
                  <a:cubicBezTo>
                    <a:pt x="6807" y="4306719"/>
                    <a:pt x="0" y="4299911"/>
                    <a:pt x="0" y="4291514"/>
                  </a:cubicBezTo>
                  <a:lnTo>
                    <a:pt x="0" y="15205"/>
                  </a:lnTo>
                  <a:cubicBezTo>
                    <a:pt x="0" y="6807"/>
                    <a:pt x="6807" y="0"/>
                    <a:pt x="15205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21801" y="2773407"/>
            <a:ext cx="2002739" cy="3000358"/>
          </a:xfrm>
          <a:custGeom>
            <a:avLst/>
            <a:gdLst/>
            <a:ahLst/>
            <a:cxnLst/>
            <a:rect l="l" t="t" r="r" b="b"/>
            <a:pathLst>
              <a:path w="2002739" h="3000358">
                <a:moveTo>
                  <a:pt x="0" y="0"/>
                </a:moveTo>
                <a:lnTo>
                  <a:pt x="2002738" y="0"/>
                </a:lnTo>
                <a:lnTo>
                  <a:pt x="2002738" y="3000357"/>
                </a:lnTo>
                <a:lnTo>
                  <a:pt x="0" y="300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428374" y="6412273"/>
            <a:ext cx="2002739" cy="1394407"/>
          </a:xfrm>
          <a:custGeom>
            <a:avLst/>
            <a:gdLst/>
            <a:ahLst/>
            <a:cxnLst/>
            <a:rect l="l" t="t" r="r" b="b"/>
            <a:pathLst>
              <a:path w="2002739" h="1394407">
                <a:moveTo>
                  <a:pt x="0" y="0"/>
                </a:moveTo>
                <a:lnTo>
                  <a:pt x="2002738" y="0"/>
                </a:lnTo>
                <a:lnTo>
                  <a:pt x="2002738" y="1394406"/>
                </a:lnTo>
                <a:lnTo>
                  <a:pt x="0" y="139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5568565" y="4703686"/>
            <a:ext cx="2002739" cy="1484530"/>
          </a:xfrm>
          <a:custGeom>
            <a:avLst/>
            <a:gdLst/>
            <a:ahLst/>
            <a:cxnLst/>
            <a:rect l="l" t="t" r="r" b="b"/>
            <a:pathLst>
              <a:path w="2002739" h="1484530">
                <a:moveTo>
                  <a:pt x="0" y="0"/>
                </a:moveTo>
                <a:lnTo>
                  <a:pt x="2002739" y="0"/>
                </a:lnTo>
                <a:lnTo>
                  <a:pt x="2002739" y="1484530"/>
                </a:lnTo>
                <a:lnTo>
                  <a:pt x="0" y="1484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5428374" y="2746009"/>
            <a:ext cx="2002739" cy="1822492"/>
          </a:xfrm>
          <a:custGeom>
            <a:avLst/>
            <a:gdLst/>
            <a:ahLst/>
            <a:cxnLst/>
            <a:rect l="l" t="t" r="r" b="b"/>
            <a:pathLst>
              <a:path w="2002739" h="1822492">
                <a:moveTo>
                  <a:pt x="0" y="0"/>
                </a:moveTo>
                <a:lnTo>
                  <a:pt x="2002738" y="0"/>
                </a:lnTo>
                <a:lnTo>
                  <a:pt x="2002738" y="1822492"/>
                </a:lnTo>
                <a:lnTo>
                  <a:pt x="0" y="1822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028700" y="4010238"/>
            <a:ext cx="2002739" cy="1842520"/>
          </a:xfrm>
          <a:custGeom>
            <a:avLst/>
            <a:gdLst/>
            <a:ahLst/>
            <a:cxnLst/>
            <a:rect l="l" t="t" r="r" b="b"/>
            <a:pathLst>
              <a:path w="2002739" h="1842520">
                <a:moveTo>
                  <a:pt x="0" y="0"/>
                </a:moveTo>
                <a:lnTo>
                  <a:pt x="2002739" y="0"/>
                </a:lnTo>
                <a:lnTo>
                  <a:pt x="2002739" y="1842519"/>
                </a:lnTo>
                <a:lnTo>
                  <a:pt x="0" y="1842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28700" y="7259681"/>
            <a:ext cx="2002739" cy="1264229"/>
          </a:xfrm>
          <a:custGeom>
            <a:avLst/>
            <a:gdLst/>
            <a:ahLst/>
            <a:cxnLst/>
            <a:rect l="l" t="t" r="r" b="b"/>
            <a:pathLst>
              <a:path w="2002739" h="1264229">
                <a:moveTo>
                  <a:pt x="0" y="0"/>
                </a:moveTo>
                <a:lnTo>
                  <a:pt x="2002739" y="0"/>
                </a:lnTo>
                <a:lnTo>
                  <a:pt x="2002739" y="1264229"/>
                </a:lnTo>
                <a:lnTo>
                  <a:pt x="0" y="1264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28700" y="6002963"/>
            <a:ext cx="2002739" cy="1106513"/>
          </a:xfrm>
          <a:custGeom>
            <a:avLst/>
            <a:gdLst/>
            <a:ahLst/>
            <a:cxnLst/>
            <a:rect l="l" t="t" r="r" b="b"/>
            <a:pathLst>
              <a:path w="2002739" h="1106513">
                <a:moveTo>
                  <a:pt x="0" y="0"/>
                </a:moveTo>
                <a:lnTo>
                  <a:pt x="2002739" y="0"/>
                </a:lnTo>
                <a:lnTo>
                  <a:pt x="2002739" y="1106513"/>
                </a:lnTo>
                <a:lnTo>
                  <a:pt x="0" y="11065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3025087" y="2746009"/>
            <a:ext cx="2002739" cy="1822492"/>
          </a:xfrm>
          <a:custGeom>
            <a:avLst/>
            <a:gdLst/>
            <a:ahLst/>
            <a:cxnLst/>
            <a:rect l="l" t="t" r="r" b="b"/>
            <a:pathLst>
              <a:path w="2002739" h="1822492">
                <a:moveTo>
                  <a:pt x="0" y="0"/>
                </a:moveTo>
                <a:lnTo>
                  <a:pt x="2002739" y="0"/>
                </a:lnTo>
                <a:lnTo>
                  <a:pt x="2002739" y="1822492"/>
                </a:lnTo>
                <a:lnTo>
                  <a:pt x="0" y="1822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0621801" y="6357829"/>
            <a:ext cx="2002739" cy="1840016"/>
          </a:xfrm>
          <a:custGeom>
            <a:avLst/>
            <a:gdLst/>
            <a:ahLst/>
            <a:cxnLst/>
            <a:rect l="l" t="t" r="r" b="b"/>
            <a:pathLst>
              <a:path w="2002739" h="1840016">
                <a:moveTo>
                  <a:pt x="0" y="0"/>
                </a:moveTo>
                <a:lnTo>
                  <a:pt x="2002738" y="0"/>
                </a:lnTo>
                <a:lnTo>
                  <a:pt x="2002738" y="1840017"/>
                </a:lnTo>
                <a:lnTo>
                  <a:pt x="0" y="18400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5975447" y="6541831"/>
            <a:ext cx="2002739" cy="1574653"/>
          </a:xfrm>
          <a:custGeom>
            <a:avLst/>
            <a:gdLst/>
            <a:ahLst/>
            <a:cxnLst/>
            <a:rect l="l" t="t" r="r" b="b"/>
            <a:pathLst>
              <a:path w="2002739" h="1574653">
                <a:moveTo>
                  <a:pt x="0" y="0"/>
                </a:moveTo>
                <a:lnTo>
                  <a:pt x="2002739" y="0"/>
                </a:lnTo>
                <a:lnTo>
                  <a:pt x="2002739" y="1574653"/>
                </a:lnTo>
                <a:lnTo>
                  <a:pt x="0" y="15746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028700" y="2892459"/>
            <a:ext cx="2002739" cy="971328"/>
          </a:xfrm>
          <a:custGeom>
            <a:avLst/>
            <a:gdLst/>
            <a:ahLst/>
            <a:cxnLst/>
            <a:rect l="l" t="t" r="r" b="b"/>
            <a:pathLst>
              <a:path w="2002739" h="971328">
                <a:moveTo>
                  <a:pt x="0" y="0"/>
                </a:moveTo>
                <a:lnTo>
                  <a:pt x="2002739" y="0"/>
                </a:lnTo>
                <a:lnTo>
                  <a:pt x="2002739" y="971329"/>
                </a:lnTo>
                <a:lnTo>
                  <a:pt x="0" y="9713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8218514" y="6406838"/>
            <a:ext cx="2002739" cy="751027"/>
          </a:xfrm>
          <a:custGeom>
            <a:avLst/>
            <a:gdLst/>
            <a:ahLst/>
            <a:cxnLst/>
            <a:rect l="l" t="t" r="r" b="b"/>
            <a:pathLst>
              <a:path w="2002739" h="751027">
                <a:moveTo>
                  <a:pt x="0" y="0"/>
                </a:moveTo>
                <a:lnTo>
                  <a:pt x="2002739" y="0"/>
                </a:lnTo>
                <a:lnTo>
                  <a:pt x="2002739" y="751027"/>
                </a:lnTo>
                <a:lnTo>
                  <a:pt x="0" y="7510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3572160" y="6541831"/>
            <a:ext cx="2002739" cy="1684804"/>
          </a:xfrm>
          <a:custGeom>
            <a:avLst/>
            <a:gdLst/>
            <a:ahLst/>
            <a:cxnLst/>
            <a:rect l="l" t="t" r="r" b="b"/>
            <a:pathLst>
              <a:path w="2002739" h="1684804">
                <a:moveTo>
                  <a:pt x="0" y="0"/>
                </a:moveTo>
                <a:lnTo>
                  <a:pt x="2002739" y="0"/>
                </a:lnTo>
                <a:lnTo>
                  <a:pt x="2002739" y="1684804"/>
                </a:lnTo>
                <a:lnTo>
                  <a:pt x="0" y="168480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13025087" y="6186345"/>
            <a:ext cx="2002739" cy="1091493"/>
          </a:xfrm>
          <a:custGeom>
            <a:avLst/>
            <a:gdLst/>
            <a:ahLst/>
            <a:cxnLst/>
            <a:rect l="l" t="t" r="r" b="b"/>
            <a:pathLst>
              <a:path w="2002739" h="1091493">
                <a:moveTo>
                  <a:pt x="0" y="0"/>
                </a:moveTo>
                <a:lnTo>
                  <a:pt x="2002739" y="0"/>
                </a:lnTo>
                <a:lnTo>
                  <a:pt x="2002739" y="1091493"/>
                </a:lnTo>
                <a:lnTo>
                  <a:pt x="0" y="109149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3025087" y="7384233"/>
            <a:ext cx="2002739" cy="918756"/>
          </a:xfrm>
          <a:custGeom>
            <a:avLst/>
            <a:gdLst/>
            <a:ahLst/>
            <a:cxnLst/>
            <a:rect l="l" t="t" r="r" b="b"/>
            <a:pathLst>
              <a:path w="2002739" h="918756">
                <a:moveTo>
                  <a:pt x="0" y="0"/>
                </a:moveTo>
                <a:lnTo>
                  <a:pt x="2002739" y="0"/>
                </a:lnTo>
                <a:lnTo>
                  <a:pt x="2002739" y="918756"/>
                </a:lnTo>
                <a:lnTo>
                  <a:pt x="0" y="91875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8218514" y="2817692"/>
            <a:ext cx="2002739" cy="2956072"/>
          </a:xfrm>
          <a:custGeom>
            <a:avLst/>
            <a:gdLst/>
            <a:ahLst/>
            <a:cxnLst/>
            <a:rect l="l" t="t" r="r" b="b"/>
            <a:pathLst>
              <a:path w="2002739" h="2956072">
                <a:moveTo>
                  <a:pt x="0" y="0"/>
                </a:moveTo>
                <a:lnTo>
                  <a:pt x="2002739" y="0"/>
                </a:lnTo>
                <a:lnTo>
                  <a:pt x="2002739" y="2956072"/>
                </a:lnTo>
                <a:lnTo>
                  <a:pt x="0" y="295607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3573062" y="4430813"/>
            <a:ext cx="2002739" cy="1662273"/>
          </a:xfrm>
          <a:custGeom>
            <a:avLst/>
            <a:gdLst/>
            <a:ahLst/>
            <a:cxnLst/>
            <a:rect l="l" t="t" r="r" b="b"/>
            <a:pathLst>
              <a:path w="2002739" h="1662273">
                <a:moveTo>
                  <a:pt x="0" y="0"/>
                </a:moveTo>
                <a:lnTo>
                  <a:pt x="2002738" y="0"/>
                </a:lnTo>
                <a:lnTo>
                  <a:pt x="2002738" y="1662273"/>
                </a:lnTo>
                <a:lnTo>
                  <a:pt x="0" y="166227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13025087" y="4703686"/>
            <a:ext cx="2002739" cy="1116527"/>
          </a:xfrm>
          <a:custGeom>
            <a:avLst/>
            <a:gdLst/>
            <a:ahLst/>
            <a:cxnLst/>
            <a:rect l="l" t="t" r="r" b="b"/>
            <a:pathLst>
              <a:path w="2002739" h="1116527">
                <a:moveTo>
                  <a:pt x="0" y="0"/>
                </a:moveTo>
                <a:lnTo>
                  <a:pt x="2002739" y="0"/>
                </a:lnTo>
                <a:lnTo>
                  <a:pt x="2002739" y="1116527"/>
                </a:lnTo>
                <a:lnTo>
                  <a:pt x="0" y="111652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8378733" y="7384233"/>
            <a:ext cx="2002739" cy="813613"/>
          </a:xfrm>
          <a:custGeom>
            <a:avLst/>
            <a:gdLst/>
            <a:ahLst/>
            <a:cxnLst/>
            <a:rect l="l" t="t" r="r" b="b"/>
            <a:pathLst>
              <a:path w="2002739" h="813613">
                <a:moveTo>
                  <a:pt x="0" y="0"/>
                </a:moveTo>
                <a:lnTo>
                  <a:pt x="2002739" y="0"/>
                </a:lnTo>
                <a:lnTo>
                  <a:pt x="2002739" y="813613"/>
                </a:lnTo>
                <a:lnTo>
                  <a:pt x="0" y="81361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5975447" y="2831820"/>
            <a:ext cx="2002739" cy="3197986"/>
          </a:xfrm>
          <a:custGeom>
            <a:avLst/>
            <a:gdLst/>
            <a:ahLst/>
            <a:cxnLst/>
            <a:rect l="l" t="t" r="r" b="b"/>
            <a:pathLst>
              <a:path w="2002739" h="3197986">
                <a:moveTo>
                  <a:pt x="0" y="0"/>
                </a:moveTo>
                <a:lnTo>
                  <a:pt x="2002739" y="0"/>
                </a:lnTo>
                <a:lnTo>
                  <a:pt x="2002739" y="3197986"/>
                </a:lnTo>
                <a:lnTo>
                  <a:pt x="0" y="319798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3572160" y="2946283"/>
            <a:ext cx="2002739" cy="1284256"/>
          </a:xfrm>
          <a:custGeom>
            <a:avLst/>
            <a:gdLst/>
            <a:ahLst/>
            <a:cxnLst/>
            <a:rect l="l" t="t" r="r" b="b"/>
            <a:pathLst>
              <a:path w="2002739" h="1284256">
                <a:moveTo>
                  <a:pt x="0" y="0"/>
                </a:moveTo>
                <a:lnTo>
                  <a:pt x="2002739" y="0"/>
                </a:lnTo>
                <a:lnTo>
                  <a:pt x="2002739" y="1284256"/>
                </a:lnTo>
                <a:lnTo>
                  <a:pt x="0" y="1284256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5397603" y="777308"/>
            <a:ext cx="7492795" cy="136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20"/>
              </a:lnSpc>
              <a:spcBef>
                <a:spcPct val="0"/>
              </a:spcBef>
            </a:pPr>
            <a:r>
              <a:rPr lang="en-US" sz="7871">
                <a:solidFill>
                  <a:srgbClr val="000000"/>
                </a:solidFill>
                <a:latin typeface="Repo Bold Bold"/>
              </a:rPr>
              <a:t>R</a:t>
            </a:r>
            <a:r>
              <a:rPr lang="en-US" sz="7871" u="none" strike="noStrike">
                <a:solidFill>
                  <a:srgbClr val="000000"/>
                </a:solidFill>
                <a:latin typeface="Repo Bold Bold"/>
              </a:rPr>
              <a:t>esources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025626" y="2068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460915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8705960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950158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5460915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8705960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1950158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4447426" y="586293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4558267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u="none" strike="noStrike" spc="-25">
                <a:solidFill>
                  <a:srgbClr val="000000"/>
                </a:solidFill>
                <a:latin typeface="DM Sans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8698" y="1854970"/>
            <a:ext cx="4291271" cy="119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7267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3312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The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2311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7510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 dirty="0">
                <a:solidFill>
                  <a:srgbClr val="000000"/>
                </a:solidFill>
                <a:latin typeface="DM Sans"/>
              </a:rPr>
              <a:t>Problem Solving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6509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8267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Self-Caring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07267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3312" y="6492399"/>
            <a:ext cx="2773709" cy="87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Productivity &amp; Time Management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52311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47510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To be confident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96509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06</a:t>
            </a:r>
          </a:p>
        </p:txBody>
      </p:sp>
      <p:sp>
        <p:nvSpPr>
          <p:cNvPr id="29" name="Freeform 29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025626" y="2068747"/>
            <a:ext cx="10236748" cy="6321192"/>
          </a:xfrm>
          <a:custGeom>
            <a:avLst/>
            <a:gdLst/>
            <a:ahLst/>
            <a:cxnLst/>
            <a:rect l="l" t="t" r="r" b="b"/>
            <a:pathLst>
              <a:path w="10236748" h="6321192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2756271" y="1680686"/>
            <a:ext cx="5456124" cy="1700931"/>
            <a:chOff x="0" y="0"/>
            <a:chExt cx="1962273" cy="611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460915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8705960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950158" y="3860374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5460915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8705960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1950158" y="5639440"/>
            <a:ext cx="876927" cy="760535"/>
          </a:xfrm>
          <a:custGeom>
            <a:avLst/>
            <a:gdLst/>
            <a:ahLst/>
            <a:cxnLst/>
            <a:rect l="l" t="t" r="r" b="b"/>
            <a:pathLst>
              <a:path w="876927" h="760535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4506637" y="5709464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4558267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u="none" strike="noStrike" spc="-25">
                <a:solidFill>
                  <a:srgbClr val="000000"/>
                </a:solidFill>
                <a:latin typeface="DM Sans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8698" y="1854970"/>
            <a:ext cx="4291271" cy="119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7267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03312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The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2311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7510" y="4713333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Ice breaker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96509" y="3873665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8267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07267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3312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Digital Brainstorm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52311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47510" y="6492399"/>
            <a:ext cx="2682223" cy="43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4" spc="-25">
                <a:solidFill>
                  <a:srgbClr val="000000"/>
                </a:solidFill>
                <a:latin typeface="DM Sans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96509" y="5652731"/>
            <a:ext cx="584224" cy="58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epo Bold Bold"/>
              </a:rPr>
              <a:t>06</a:t>
            </a:r>
          </a:p>
        </p:txBody>
      </p:sp>
      <p:sp>
        <p:nvSpPr>
          <p:cNvPr id="29" name="Freeform 29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808B1F-0DA3-9F0A-C819-03BCFC39133B}"/>
              </a:ext>
            </a:extLst>
          </p:cNvPr>
          <p:cNvSpPr/>
          <p:nvPr/>
        </p:nvSpPr>
        <p:spPr>
          <a:xfrm>
            <a:off x="-69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B2B9072-BA0A-2C62-E1CC-7A3397A24EA9}"/>
              </a:ext>
            </a:extLst>
          </p:cNvPr>
          <p:cNvSpPr/>
          <p:nvPr/>
        </p:nvSpPr>
        <p:spPr>
          <a:xfrm rot="1683888">
            <a:off x="105221" y="-1273686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70E4B2F0-5B9B-70CF-994E-A0D892B36729}"/>
              </a:ext>
            </a:extLst>
          </p:cNvPr>
          <p:cNvSpPr/>
          <p:nvPr/>
        </p:nvSpPr>
        <p:spPr>
          <a:xfrm rot="1683888">
            <a:off x="15811940" y="5965313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7F62FB-B4A0-CF6B-1CF6-3BCF4273F009}"/>
              </a:ext>
            </a:extLst>
          </p:cNvPr>
          <p:cNvGrpSpPr/>
          <p:nvPr/>
        </p:nvGrpSpPr>
        <p:grpSpPr>
          <a:xfrm>
            <a:off x="5273847" y="769271"/>
            <a:ext cx="11624773" cy="8229600"/>
            <a:chOff x="0" y="0"/>
            <a:chExt cx="5293141" cy="374720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DA4D398-9B2E-50B0-DA7D-857C53487A8F}"/>
                </a:ext>
              </a:extLst>
            </p:cNvPr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6DE838-D49C-BBB0-6658-C2F18DEA699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7" descr="Agenda">
            <a:extLst>
              <a:ext uri="{FF2B5EF4-FFF2-40B4-BE49-F238E27FC236}">
                <a16:creationId xmlns:a16="http://schemas.microsoft.com/office/drawing/2014/main" id="{3DACA2E0-A37C-2D21-6536-664DB67856DF}"/>
              </a:ext>
            </a:extLst>
          </p:cNvPr>
          <p:cNvGrpSpPr/>
          <p:nvPr/>
        </p:nvGrpSpPr>
        <p:grpSpPr>
          <a:xfrm>
            <a:off x="1221925" y="2037383"/>
            <a:ext cx="5456124" cy="1700931"/>
            <a:chOff x="0" y="0"/>
            <a:chExt cx="1962273" cy="6117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C8C28F-B329-4B10-DDBC-1E5791209D92}"/>
                </a:ext>
              </a:extLst>
            </p:cNvPr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19F14B-6007-AD7B-9791-9667F24E1904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D5458402-AFE7-B31C-C807-B7C8215E5912}"/>
              </a:ext>
            </a:extLst>
          </p:cNvPr>
          <p:cNvSpPr/>
          <p:nvPr/>
        </p:nvSpPr>
        <p:spPr>
          <a:xfrm>
            <a:off x="932079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3C600-AB42-57A9-DABD-12DAF4A6A6BB}"/>
              </a:ext>
            </a:extLst>
          </p:cNvPr>
          <p:cNvSpPr txBox="1"/>
          <p:nvPr/>
        </p:nvSpPr>
        <p:spPr>
          <a:xfrm>
            <a:off x="2078894" y="2318404"/>
            <a:ext cx="3806031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80" dirty="0">
                <a:latin typeface="Repo Bold Bold" panose="020B0604020202020204" charset="0"/>
              </a:rPr>
              <a:t>Agenda</a:t>
            </a:r>
            <a:endParaRPr lang="en-GB" sz="6880" dirty="0">
              <a:latin typeface="Repo Bold Bol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DAF341-8C65-49B6-0E45-0426A16DF720}"/>
              </a:ext>
            </a:extLst>
          </p:cNvPr>
          <p:cNvSpPr txBox="1"/>
          <p:nvPr/>
        </p:nvSpPr>
        <p:spPr>
          <a:xfrm>
            <a:off x="1340467" y="5253854"/>
            <a:ext cx="5337582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80" b="1" dirty="0">
                <a:latin typeface="Repo Bold Bold" panose="020B0604020202020204" charset="0"/>
              </a:rPr>
              <a:t>Self - Caring</a:t>
            </a:r>
            <a:endParaRPr lang="en-GB" sz="6880" b="1" dirty="0">
              <a:latin typeface="Repo Bold Bold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A57E5-5A8E-7C1D-C00B-913DE574C9CB}"/>
              </a:ext>
            </a:extLst>
          </p:cNvPr>
          <p:cNvSpPr txBox="1"/>
          <p:nvPr/>
        </p:nvSpPr>
        <p:spPr>
          <a:xfrm>
            <a:off x="7571189" y="2734916"/>
            <a:ext cx="719811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DM Sans" pitchFamily="2" charset="0"/>
              </a:rPr>
              <a:t>-  What is self-care?</a:t>
            </a:r>
          </a:p>
          <a:p>
            <a:pPr marL="457200" indent="-457200">
              <a:buFontTx/>
              <a:buChar char="-"/>
            </a:pPr>
            <a:r>
              <a:rPr lang="en-US" sz="3300" dirty="0">
                <a:latin typeface="DM Sans" pitchFamily="2" charset="0"/>
              </a:rPr>
              <a:t>Types of Self-care.</a:t>
            </a:r>
          </a:p>
          <a:p>
            <a:pPr marL="457200" indent="-457200">
              <a:buFontTx/>
              <a:buChar char="-"/>
            </a:pPr>
            <a:r>
              <a:rPr lang="en-US" sz="3300" dirty="0">
                <a:latin typeface="DM Sans" pitchFamily="2" charset="0"/>
              </a:rPr>
              <a:t>Balancing work &amp; Personal Life.</a:t>
            </a:r>
          </a:p>
          <a:p>
            <a:pPr marL="457200" indent="-457200">
              <a:buFontTx/>
              <a:buChar char="-"/>
            </a:pPr>
            <a:r>
              <a:rPr lang="en-US" sz="3300" dirty="0">
                <a:latin typeface="DM Sans" pitchFamily="2" charset="0"/>
              </a:rPr>
              <a:t>Digital Detox.</a:t>
            </a:r>
          </a:p>
          <a:p>
            <a:endParaRPr lang="en-GB" sz="33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88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C650CA-B7B6-738E-665F-CBE6EAF740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59FF07A1-36C5-4CDF-1AF5-7F17AE8245AE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31BE9BE9-DC55-21F2-3039-1124468414E2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0BD01A4-7B6A-A37B-A31F-13CE54D7FF56}"/>
              </a:ext>
            </a:extLst>
          </p:cNvPr>
          <p:cNvSpPr/>
          <p:nvPr/>
        </p:nvSpPr>
        <p:spPr>
          <a:xfrm>
            <a:off x="4495800" y="1874431"/>
            <a:ext cx="9029741" cy="7154169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CCF25-254A-93A9-FC6C-C820105243AD}"/>
              </a:ext>
            </a:extLst>
          </p:cNvPr>
          <p:cNvSpPr txBox="1"/>
          <p:nvPr/>
        </p:nvSpPr>
        <p:spPr>
          <a:xfrm>
            <a:off x="6076971" y="2391815"/>
            <a:ext cx="655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Repo Bold" panose="020B0604020202020204" charset="0"/>
              </a:rPr>
              <a:t>Are you okay?</a:t>
            </a:r>
            <a:endParaRPr lang="en-GB" sz="7000" b="1" dirty="0">
              <a:latin typeface="Repo Bold" panose="020B0604020202020204" charset="0"/>
            </a:endParaRPr>
          </a:p>
        </p:txBody>
      </p:sp>
      <p:pic>
        <p:nvPicPr>
          <p:cNvPr id="11" name="Picture 10" descr="A person with tangled lines on his head&#10;&#10;Description automatically generated">
            <a:extLst>
              <a:ext uri="{FF2B5EF4-FFF2-40B4-BE49-F238E27FC236}">
                <a16:creationId xmlns:a16="http://schemas.microsoft.com/office/drawing/2014/main" id="{E8883BD4-2BA7-DD5B-F620-D3166F6FF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82" y="4078750"/>
            <a:ext cx="3283775" cy="43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CDD5-E45A-5083-2BF8-A49C65A563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E8262329-A36B-F57D-9552-BEEBCE49DBC5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1B854E17-2AA9-5CB4-9E07-8207550F7BA0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2778A5-C294-C588-8A77-A803553DE407}"/>
              </a:ext>
            </a:extLst>
          </p:cNvPr>
          <p:cNvSpPr/>
          <p:nvPr/>
        </p:nvSpPr>
        <p:spPr>
          <a:xfrm>
            <a:off x="4724400" y="1664284"/>
            <a:ext cx="9029741" cy="7154169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7DE7F-A9D2-AD2E-5A23-87E498C8EB6C}"/>
              </a:ext>
            </a:extLst>
          </p:cNvPr>
          <p:cNvSpPr txBox="1"/>
          <p:nvPr/>
        </p:nvSpPr>
        <p:spPr>
          <a:xfrm>
            <a:off x="5195100" y="2781300"/>
            <a:ext cx="7897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Repo Bold" panose="020B0604020202020204" charset="0"/>
              </a:rPr>
              <a:t>What is self-care?</a:t>
            </a:r>
            <a:endParaRPr lang="en-GB" sz="7000" b="1" dirty="0">
              <a:latin typeface="Repo Bold" panose="020B0604020202020204" charset="0"/>
            </a:endParaRPr>
          </a:p>
        </p:txBody>
      </p:sp>
      <p:pic>
        <p:nvPicPr>
          <p:cNvPr id="8" name="Picture 7" descr="Hands covering a person's head with flowers&#10;&#10;Description automatically generated">
            <a:extLst>
              <a:ext uri="{FF2B5EF4-FFF2-40B4-BE49-F238E27FC236}">
                <a16:creationId xmlns:a16="http://schemas.microsoft.com/office/drawing/2014/main" id="{540FF055-BA79-047D-3B7A-EC60A5809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49" y="3950851"/>
            <a:ext cx="6692099" cy="42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B128B0-CECA-870C-1708-1C662A6761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E976BC3D-9402-C4AB-F6CF-91CB19AFAF88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5337761C-D216-D6FE-603A-B6D1049DB09E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AD00875-584B-3313-C30F-18B9D3C9C4CD}"/>
              </a:ext>
            </a:extLst>
          </p:cNvPr>
          <p:cNvSpPr/>
          <p:nvPr/>
        </p:nvSpPr>
        <p:spPr>
          <a:xfrm>
            <a:off x="4986928" y="314438"/>
            <a:ext cx="9029741" cy="9372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9" name="Picture 8" descr="A group of broccoli pictures&#10;&#10;Description automatically generated">
            <a:extLst>
              <a:ext uri="{FF2B5EF4-FFF2-40B4-BE49-F238E27FC236}">
                <a16:creationId xmlns:a16="http://schemas.microsoft.com/office/drawing/2014/main" id="{5B176317-1A8B-127F-C58D-2F45F1D73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45556"/>
            <a:ext cx="6248400" cy="71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79F7E2-D1EB-E30B-EE65-67BDD7BC54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978E9E3D-24DE-D69E-96C2-A9883B134414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EAE66DCE-4CF4-AD11-FA64-B043DA8ACADC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DFC957-1573-22EE-DA89-89DDC7DF7E1E}"/>
              </a:ext>
            </a:extLst>
          </p:cNvPr>
          <p:cNvSpPr/>
          <p:nvPr/>
        </p:nvSpPr>
        <p:spPr>
          <a:xfrm>
            <a:off x="4986928" y="314438"/>
            <a:ext cx="9029741" cy="9372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EBDC1-DDAC-8DE7-B368-4F60B4FC07C4}"/>
              </a:ext>
            </a:extLst>
          </p:cNvPr>
          <p:cNvSpPr txBox="1"/>
          <p:nvPr/>
        </p:nvSpPr>
        <p:spPr>
          <a:xfrm>
            <a:off x="5119704" y="1638300"/>
            <a:ext cx="90297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Repo Bold" panose="020B0604020202020204" charset="0"/>
              </a:rPr>
              <a:t>Balancing work &amp; Personal Life</a:t>
            </a:r>
            <a:endParaRPr lang="en-GB" sz="4600" b="1" dirty="0">
              <a:latin typeface="Repo Bold" panose="020B0604020202020204" charset="0"/>
            </a:endParaRPr>
          </a:p>
        </p:txBody>
      </p:sp>
      <p:pic>
        <p:nvPicPr>
          <p:cNvPr id="8" name="Picture 7" descr="A person and a child on a scale&#10;&#10;Description automatically generated">
            <a:extLst>
              <a:ext uri="{FF2B5EF4-FFF2-40B4-BE49-F238E27FC236}">
                <a16:creationId xmlns:a16="http://schemas.microsoft.com/office/drawing/2014/main" id="{AABF5F92-6041-6A96-FB48-78A8248903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52630"/>
            <a:ext cx="6502655" cy="45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5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30C82D-7B0F-3C30-E632-D1B3F509A04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9D3ABEB3-A644-114D-8900-6B0A6698539A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A746503C-D75C-986B-7CBF-510BF3E9674F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DA2EC0-039B-A6F2-5BA7-B645A62560F8}"/>
              </a:ext>
            </a:extLst>
          </p:cNvPr>
          <p:cNvSpPr/>
          <p:nvPr/>
        </p:nvSpPr>
        <p:spPr>
          <a:xfrm>
            <a:off x="4986928" y="314438"/>
            <a:ext cx="9029741" cy="9372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 descr="A person with a white shirt and various electronics&#10;&#10;Description automatically generated">
            <a:extLst>
              <a:ext uri="{FF2B5EF4-FFF2-40B4-BE49-F238E27FC236}">
                <a16:creationId xmlns:a16="http://schemas.microsoft.com/office/drawing/2014/main" id="{55BAAADA-6D44-8250-F71E-6D8088039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48" y="2552700"/>
            <a:ext cx="7150100" cy="651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BDF9C-F59D-9C06-B06E-937C0E2A3439}"/>
              </a:ext>
            </a:extLst>
          </p:cNvPr>
          <p:cNvSpPr txBox="1"/>
          <p:nvPr/>
        </p:nvSpPr>
        <p:spPr>
          <a:xfrm>
            <a:off x="6521851" y="1383550"/>
            <a:ext cx="62797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latin typeface="Repo Bold" panose="020B0604020202020204" charset="0"/>
              </a:rPr>
              <a:t>Digital Detox</a:t>
            </a:r>
            <a:endParaRPr lang="en-GB" sz="7000" b="1" dirty="0">
              <a:latin typeface="Repo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3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E1AA3F-102E-E863-6E54-D01EA9C06CB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D7D8CB25-2468-2BBD-5876-7AF80F55375E}"/>
              </a:ext>
            </a:extLst>
          </p:cNvPr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1ED15BE5-7007-67E6-2024-98128B93EF49}"/>
              </a:ext>
            </a:extLst>
          </p:cNvPr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7909667-B829-61D1-8745-C58CC96EE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7728"/>
            <a:ext cx="9116999" cy="99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32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8013A7-C1A5-8B37-D3D7-B202CFFBEB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457449-33EE-4399-515D-0C5486BBD632}"/>
              </a:ext>
            </a:extLst>
          </p:cNvPr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0AFA96-C55D-020A-A936-D6DB6B34A4E2}"/>
              </a:ext>
            </a:extLst>
          </p:cNvPr>
          <p:cNvSpPr txBox="1"/>
          <p:nvPr/>
        </p:nvSpPr>
        <p:spPr>
          <a:xfrm>
            <a:off x="4160180" y="337776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B2E55B1-4849-108C-3584-8224EDA4881C}"/>
              </a:ext>
            </a:extLst>
          </p:cNvPr>
          <p:cNvGrpSpPr/>
          <p:nvPr/>
        </p:nvGrpSpPr>
        <p:grpSpPr>
          <a:xfrm>
            <a:off x="6334898" y="6304487"/>
            <a:ext cx="5601010" cy="1143246"/>
            <a:chOff x="0" y="0"/>
            <a:chExt cx="2550324" cy="5205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470CDE6-5AC2-ADE6-2A70-68E53073FE29}"/>
                </a:ext>
              </a:extLst>
            </p:cNvPr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70205A2-2DB5-771F-66E3-1432601EE5AB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9">
            <a:extLst>
              <a:ext uri="{FF2B5EF4-FFF2-40B4-BE49-F238E27FC236}">
                <a16:creationId xmlns:a16="http://schemas.microsoft.com/office/drawing/2014/main" id="{40D09F92-DC11-359F-4863-E013576E2CE8}"/>
              </a:ext>
            </a:extLst>
          </p:cNvPr>
          <p:cNvSpPr/>
          <p:nvPr/>
        </p:nvSpPr>
        <p:spPr>
          <a:xfrm rot="-1244255">
            <a:off x="12212738" y="6763050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0" y="0"/>
                </a:lnTo>
                <a:lnTo>
                  <a:pt x="1064640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D4319352-F1E1-D57A-8792-445D3B3E2B65}"/>
              </a:ext>
            </a:extLst>
          </p:cNvPr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541E716A-44CF-8A65-AAF8-19A04E32E85E}"/>
              </a:ext>
            </a:extLst>
          </p:cNvPr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73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935593">
            <a:off x="10316048" y="-1504546"/>
            <a:ext cx="10108522" cy="5568877"/>
          </a:xfrm>
          <a:custGeom>
            <a:avLst/>
            <a:gdLst/>
            <a:ahLst/>
            <a:cxnLst/>
            <a:rect l="l" t="t" r="r" b="b"/>
            <a:pathLst>
              <a:path w="10108522" h="5568877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1280600">
            <a:off x="-2029689" y="7001012"/>
            <a:ext cx="7251066" cy="3994678"/>
          </a:xfrm>
          <a:custGeom>
            <a:avLst/>
            <a:gdLst/>
            <a:ahLst/>
            <a:cxnLst/>
            <a:rect l="l" t="t" r="r" b="b"/>
            <a:pathLst>
              <a:path w="7251066" h="3994678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418685" y="3057828"/>
            <a:ext cx="3578614" cy="5240580"/>
            <a:chOff x="0" y="0"/>
            <a:chExt cx="4771485" cy="698744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2907" y="983659"/>
              <a:ext cx="475857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43467" y="4156203"/>
            <a:ext cx="2931018" cy="2931018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16656" r="223" b="-334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843582" y="3343969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6415938" y="1028700"/>
            <a:ext cx="5456124" cy="1700931"/>
            <a:chOff x="0" y="0"/>
            <a:chExt cx="1962273" cy="6117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74886" y="3057828"/>
            <a:ext cx="3578614" cy="5240580"/>
            <a:chOff x="0" y="0"/>
            <a:chExt cx="4771485" cy="698744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 flipV="1">
              <a:off x="12907" y="983659"/>
              <a:ext cx="475857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D205E3-1F4C-F279-F1B5-C1BEB5B8E83D}"/>
              </a:ext>
            </a:extLst>
          </p:cNvPr>
          <p:cNvGrpSpPr/>
          <p:nvPr/>
        </p:nvGrpSpPr>
        <p:grpSpPr>
          <a:xfrm>
            <a:off x="5548596" y="4082443"/>
            <a:ext cx="3159871" cy="2968633"/>
            <a:chOff x="5563203" y="3908956"/>
            <a:chExt cx="3159871" cy="2968633"/>
          </a:xfrm>
        </p:grpSpPr>
        <p:sp>
          <p:nvSpPr>
            <p:cNvPr id="24" name="Freeform 24"/>
            <p:cNvSpPr/>
            <p:nvPr/>
          </p:nvSpPr>
          <p:spPr>
            <a:xfrm>
              <a:off x="5563203" y="3908956"/>
              <a:ext cx="3159871" cy="2968633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5607006" y="3949486"/>
              <a:ext cx="3074537" cy="2888463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5686057" y="4022630"/>
              <a:ext cx="2920533" cy="2743780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7" name="Freeform 27"/>
          <p:cNvSpPr/>
          <p:nvPr/>
        </p:nvSpPr>
        <p:spPr>
          <a:xfrm>
            <a:off x="7799783" y="3343969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8" name="Group 28"/>
          <p:cNvGrpSpPr/>
          <p:nvPr/>
        </p:nvGrpSpPr>
        <p:grpSpPr>
          <a:xfrm>
            <a:off x="9334500" y="3057828"/>
            <a:ext cx="3578614" cy="5240580"/>
            <a:chOff x="0" y="0"/>
            <a:chExt cx="4771485" cy="698744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AutoShape 32"/>
            <p:cNvSpPr/>
            <p:nvPr/>
          </p:nvSpPr>
          <p:spPr>
            <a:xfrm flipV="1">
              <a:off x="12907" y="983659"/>
              <a:ext cx="475857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9659282" y="4156203"/>
            <a:ext cx="2931018" cy="2931018"/>
            <a:chOff x="0" y="0"/>
            <a:chExt cx="14840029" cy="14840029"/>
          </a:xfrm>
        </p:grpSpPr>
        <p:sp>
          <p:nvSpPr>
            <p:cNvPr id="34" name="Freeform 3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93978" t="-84107" r="-405" b="-20397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7" name="Freeform 37"/>
          <p:cNvSpPr/>
          <p:nvPr/>
        </p:nvSpPr>
        <p:spPr>
          <a:xfrm>
            <a:off x="11759397" y="3343969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8" name="Group 38"/>
          <p:cNvGrpSpPr/>
          <p:nvPr/>
        </p:nvGrpSpPr>
        <p:grpSpPr>
          <a:xfrm>
            <a:off x="13290701" y="3057828"/>
            <a:ext cx="3578614" cy="5240580"/>
            <a:chOff x="0" y="0"/>
            <a:chExt cx="4771485" cy="698744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avLst/>
                <a:gdLst/>
                <a:ahLst/>
                <a:cxnLst/>
                <a:rect l="l" t="t" r="r" b="b"/>
                <a:pathLst>
                  <a:path w="1629461" h="2386208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lvl="0" indent="0" algn="ctr">
                  <a:lnSpc>
                    <a:spcPts val="7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AutoShape 42"/>
            <p:cNvSpPr/>
            <p:nvPr/>
          </p:nvSpPr>
          <p:spPr>
            <a:xfrm flipV="1">
              <a:off x="12907" y="983659"/>
              <a:ext cx="475857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3615483" y="4156203"/>
            <a:ext cx="2931018" cy="2931018"/>
            <a:chOff x="0" y="0"/>
            <a:chExt cx="14840029" cy="14840029"/>
          </a:xfrm>
        </p:grpSpPr>
        <p:sp>
          <p:nvSpPr>
            <p:cNvPr id="44" name="Freeform 4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7" name="Freeform 47"/>
          <p:cNvSpPr/>
          <p:nvPr/>
        </p:nvSpPr>
        <p:spPr>
          <a:xfrm>
            <a:off x="15715598" y="3343969"/>
            <a:ext cx="734337" cy="183584"/>
          </a:xfrm>
          <a:custGeom>
            <a:avLst/>
            <a:gdLst/>
            <a:ahLst/>
            <a:cxnLst/>
            <a:rect l="l" t="t" r="r" b="b"/>
            <a:pathLst>
              <a:path w="734337" h="183584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8" name="TextBox 48"/>
          <p:cNvSpPr txBox="1"/>
          <p:nvPr/>
        </p:nvSpPr>
        <p:spPr>
          <a:xfrm>
            <a:off x="1743467" y="7250811"/>
            <a:ext cx="2834452" cy="43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Nada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31341" y="1108443"/>
            <a:ext cx="5025319" cy="136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T</a:t>
            </a:r>
            <a:r>
              <a:rPr lang="en-US" sz="7863" u="none" strike="noStrike">
                <a:solidFill>
                  <a:srgbClr val="000000"/>
                </a:solidFill>
                <a:latin typeface="Repo Bold Bold"/>
              </a:rPr>
              <a:t>he team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43467" y="7683247"/>
            <a:ext cx="2834452" cy="31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Problem Solving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99668" y="7250811"/>
            <a:ext cx="2834452" cy="43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 dirty="0">
                <a:solidFill>
                  <a:srgbClr val="000000"/>
                </a:solidFill>
                <a:latin typeface="DM Sans Bold"/>
              </a:rPr>
              <a:t>Nabaa Naguib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9668" y="7683247"/>
            <a:ext cx="2834452" cy="31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Self-Caring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659282" y="7250811"/>
            <a:ext cx="2834452" cy="43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Ahmed Elkady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516971" y="7683247"/>
            <a:ext cx="3073329" cy="31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Productivity using GTD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615483" y="7250811"/>
            <a:ext cx="2834452" cy="43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Mervet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615483" y="7683247"/>
            <a:ext cx="2834452" cy="31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5"/>
              </a:lnSpc>
              <a:spcBef>
                <a:spcPct val="0"/>
              </a:spcBef>
            </a:pPr>
            <a:r>
              <a:rPr lang="en-US" sz="1925">
                <a:solidFill>
                  <a:srgbClr val="000000"/>
                </a:solidFill>
                <a:latin typeface="DM Sans Italics"/>
              </a:rPr>
              <a:t>To be confident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169433" y="3867184"/>
            <a:ext cx="9952531" cy="17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Repo Bold Bold"/>
              </a:rPr>
              <a:t>Problem Solving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4447" y="6114526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10885" y="6365363"/>
            <a:ext cx="5308725" cy="56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epo Bold"/>
              </a:rPr>
              <a:t>Nada</a:t>
            </a:r>
          </a:p>
        </p:txBody>
      </p:sp>
      <p:sp>
        <p:nvSpPr>
          <p:cNvPr id="9" name="Freeform 9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169433" y="3867184"/>
            <a:ext cx="9952531" cy="173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Repo Bold Bold"/>
              </a:rPr>
              <a:t>Self-Caring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54447" y="6114526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10885" y="6365363"/>
            <a:ext cx="5308725" cy="52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 dirty="0">
                <a:solidFill>
                  <a:srgbClr val="000000"/>
                </a:solidFill>
                <a:latin typeface="Repo Bold"/>
              </a:rPr>
              <a:t>Nabaa Naguib</a:t>
            </a:r>
          </a:p>
        </p:txBody>
      </p:sp>
      <p:sp>
        <p:nvSpPr>
          <p:cNvPr id="9" name="Freeform 9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3827523" y="3562384"/>
            <a:ext cx="10644899" cy="321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Repo Bold Bold"/>
              </a:rPr>
              <a:t>Productivity Using GTD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349468" y="6944622"/>
            <a:ext cx="5601010" cy="1143246"/>
            <a:chOff x="0" y="0"/>
            <a:chExt cx="2550324" cy="520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0324" cy="520558"/>
            </a:xfrm>
            <a:custGeom>
              <a:avLst/>
              <a:gdLst/>
              <a:ahLst/>
              <a:cxnLst/>
              <a:rect l="l" t="t" r="r" b="b"/>
              <a:pathLst>
                <a:path w="2550324" h="520558">
                  <a:moveTo>
                    <a:pt x="46996" y="0"/>
                  </a:moveTo>
                  <a:lnTo>
                    <a:pt x="2503328" y="0"/>
                  </a:lnTo>
                  <a:cubicBezTo>
                    <a:pt x="2515792" y="0"/>
                    <a:pt x="2527746" y="4951"/>
                    <a:pt x="2536559" y="13765"/>
                  </a:cubicBezTo>
                  <a:cubicBezTo>
                    <a:pt x="2545373" y="22578"/>
                    <a:pt x="2550324" y="34532"/>
                    <a:pt x="2550324" y="46996"/>
                  </a:cubicBezTo>
                  <a:lnTo>
                    <a:pt x="2550324" y="473562"/>
                  </a:lnTo>
                  <a:cubicBezTo>
                    <a:pt x="2550324" y="499517"/>
                    <a:pt x="2529283" y="520558"/>
                    <a:pt x="2503328" y="520558"/>
                  </a:cubicBezTo>
                  <a:lnTo>
                    <a:pt x="46996" y="520558"/>
                  </a:lnTo>
                  <a:cubicBezTo>
                    <a:pt x="21041" y="520558"/>
                    <a:pt x="0" y="499517"/>
                    <a:pt x="0" y="473562"/>
                  </a:cubicBezTo>
                  <a:lnTo>
                    <a:pt x="0" y="46996"/>
                  </a:lnTo>
                  <a:cubicBezTo>
                    <a:pt x="0" y="21041"/>
                    <a:pt x="21041" y="0"/>
                    <a:pt x="4699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05906" y="7195459"/>
            <a:ext cx="5308725" cy="56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000000"/>
                </a:solidFill>
                <a:latin typeface="Repo Bold"/>
              </a:rPr>
              <a:t>Ahmed Elkady</a:t>
            </a:r>
          </a:p>
        </p:txBody>
      </p:sp>
      <p:sp>
        <p:nvSpPr>
          <p:cNvPr id="9" name="Freeform 9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8100000">
            <a:off x="-218300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5660245" y="1028700"/>
            <a:ext cx="11624773" cy="8229600"/>
            <a:chOff x="0" y="0"/>
            <a:chExt cx="5293141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141" cy="3747207"/>
            </a:xfrm>
            <a:custGeom>
              <a:avLst/>
              <a:gdLst/>
              <a:ahLst/>
              <a:cxnLst/>
              <a:rect l="l" t="t" r="r" b="b"/>
              <a:pathLst>
                <a:path w="5293141" h="3747207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7643" y="2037383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7797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5870058" y="1413269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2533475">
            <a:off x="14640608" y="8018200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2377643" y="4651233"/>
            <a:ext cx="2743114" cy="2554746"/>
          </a:xfrm>
          <a:custGeom>
            <a:avLst/>
            <a:gdLst/>
            <a:ahLst/>
            <a:cxnLst/>
            <a:rect l="l" t="t" r="r" b="b"/>
            <a:pathLst>
              <a:path w="2743114" h="2554746">
                <a:moveTo>
                  <a:pt x="0" y="0"/>
                </a:moveTo>
                <a:lnTo>
                  <a:pt x="2743114" y="0"/>
                </a:lnTo>
                <a:lnTo>
                  <a:pt x="2743114" y="2554746"/>
                </a:lnTo>
                <a:lnTo>
                  <a:pt x="0" y="255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7522094" y="3256614"/>
            <a:ext cx="8804255" cy="231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208" lvl="1" indent="-356104">
              <a:lnSpc>
                <a:spcPts val="4618"/>
              </a:lnSpc>
              <a:buFont typeface="Arial"/>
              <a:buChar char="•"/>
            </a:pPr>
            <a:r>
              <a:rPr lang="en-US" sz="3298">
                <a:solidFill>
                  <a:srgbClr val="000000"/>
                </a:solidFill>
                <a:latin typeface="DM Sans"/>
              </a:rPr>
              <a:t>Why do we need a productivity system?</a:t>
            </a:r>
          </a:p>
          <a:p>
            <a:pPr marL="712208" lvl="1" indent="-356104">
              <a:lnSpc>
                <a:spcPts val="4618"/>
              </a:lnSpc>
              <a:buFont typeface="Arial"/>
              <a:buChar char="•"/>
            </a:pPr>
            <a:r>
              <a:rPr lang="en-US" sz="3298">
                <a:solidFill>
                  <a:srgbClr val="000000"/>
                </a:solidFill>
                <a:latin typeface="DM Sans"/>
              </a:rPr>
              <a:t>What is Getting Things Done (GTD)?</a:t>
            </a:r>
          </a:p>
          <a:p>
            <a:pPr marL="712208" lvl="1" indent="-356104">
              <a:lnSpc>
                <a:spcPts val="4618"/>
              </a:lnSpc>
              <a:buFont typeface="Arial"/>
              <a:buChar char="•"/>
            </a:pPr>
            <a:r>
              <a:rPr lang="en-US" sz="3298" u="none" strike="noStrike">
                <a:solidFill>
                  <a:srgbClr val="000000"/>
                </a:solidFill>
                <a:latin typeface="DM Sans"/>
              </a:rPr>
              <a:t>What are the phases of GTD?</a:t>
            </a:r>
          </a:p>
          <a:p>
            <a:pPr marL="712208" lvl="1" indent="-356104">
              <a:lnSpc>
                <a:spcPts val="4618"/>
              </a:lnSpc>
              <a:buFont typeface="Arial"/>
              <a:buChar char="•"/>
            </a:pPr>
            <a:r>
              <a:rPr lang="en-US" sz="3298" u="none" strike="noStrike">
                <a:solidFill>
                  <a:srgbClr val="000000"/>
                </a:solidFill>
                <a:latin typeface="DM Sans"/>
              </a:rPr>
              <a:t>How to implement GTD?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3046" y="2145700"/>
            <a:ext cx="5025319" cy="117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latin typeface="Repo Bold Bold"/>
              </a:rPr>
              <a:t>Agenda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4311525" y="298238"/>
            <a:ext cx="10040566" cy="2595456"/>
            <a:chOff x="0" y="0"/>
            <a:chExt cx="3611049" cy="9334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1049" cy="933445"/>
            </a:xfrm>
            <a:custGeom>
              <a:avLst/>
              <a:gdLst/>
              <a:ahLst/>
              <a:cxnLst/>
              <a:rect l="l" t="t" r="r" b="b"/>
              <a:pathLst>
                <a:path w="3611049" h="933445">
                  <a:moveTo>
                    <a:pt x="26216" y="0"/>
                  </a:moveTo>
                  <a:lnTo>
                    <a:pt x="3584832" y="0"/>
                  </a:lnTo>
                  <a:cubicBezTo>
                    <a:pt x="3599311" y="0"/>
                    <a:pt x="3611049" y="11737"/>
                    <a:pt x="3611049" y="26216"/>
                  </a:cubicBezTo>
                  <a:lnTo>
                    <a:pt x="3611049" y="907229"/>
                  </a:lnTo>
                  <a:cubicBezTo>
                    <a:pt x="3611049" y="914182"/>
                    <a:pt x="3608286" y="920850"/>
                    <a:pt x="3603370" y="925767"/>
                  </a:cubicBezTo>
                  <a:cubicBezTo>
                    <a:pt x="3598454" y="930683"/>
                    <a:pt x="3591785" y="933445"/>
                    <a:pt x="3584832" y="933445"/>
                  </a:cubicBezTo>
                  <a:lnTo>
                    <a:pt x="26216" y="933445"/>
                  </a:lnTo>
                  <a:cubicBezTo>
                    <a:pt x="19263" y="933445"/>
                    <a:pt x="12595" y="930683"/>
                    <a:pt x="7679" y="925767"/>
                  </a:cubicBezTo>
                  <a:cubicBezTo>
                    <a:pt x="2762" y="920850"/>
                    <a:pt x="0" y="914182"/>
                    <a:pt x="0" y="907229"/>
                  </a:cubicBezTo>
                  <a:lnTo>
                    <a:pt x="0" y="26216"/>
                  </a:lnTo>
                  <a:cubicBezTo>
                    <a:pt x="0" y="19263"/>
                    <a:pt x="2762" y="12595"/>
                    <a:pt x="7679" y="7679"/>
                  </a:cubicBezTo>
                  <a:cubicBezTo>
                    <a:pt x="12595" y="2762"/>
                    <a:pt x="19263" y="0"/>
                    <a:pt x="26216" y="0"/>
                  </a:cubicBezTo>
                  <a:close/>
                </a:path>
              </a:pathLst>
            </a:custGeom>
            <a:solidFill>
              <a:srgbClr val="FFFEF7"/>
            </a:solidFill>
            <a:ln w="47625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4958652" y="2984497"/>
            <a:ext cx="8349347" cy="6564674"/>
          </a:xfrm>
          <a:custGeom>
            <a:avLst/>
            <a:gdLst/>
            <a:ahLst/>
            <a:cxnLst/>
            <a:rect l="l" t="t" r="r" b="b"/>
            <a:pathLst>
              <a:path w="8349347" h="6564674">
                <a:moveTo>
                  <a:pt x="0" y="0"/>
                </a:moveTo>
                <a:lnTo>
                  <a:pt x="8349347" y="0"/>
                </a:lnTo>
                <a:lnTo>
                  <a:pt x="8349347" y="6564674"/>
                </a:lnTo>
                <a:lnTo>
                  <a:pt x="0" y="6564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0" name="Freeform 10"/>
          <p:cNvSpPr/>
          <p:nvPr/>
        </p:nvSpPr>
        <p:spPr>
          <a:xfrm>
            <a:off x="7649667" y="3768599"/>
            <a:ext cx="3364279" cy="4023942"/>
          </a:xfrm>
          <a:custGeom>
            <a:avLst/>
            <a:gdLst/>
            <a:ahLst/>
            <a:cxnLst/>
            <a:rect l="l" t="t" r="r" b="b"/>
            <a:pathLst>
              <a:path w="3364279" h="4023942">
                <a:moveTo>
                  <a:pt x="0" y="0"/>
                </a:moveTo>
                <a:lnTo>
                  <a:pt x="3364279" y="0"/>
                </a:lnTo>
                <a:lnTo>
                  <a:pt x="3364279" y="4023942"/>
                </a:lnTo>
                <a:lnTo>
                  <a:pt x="0" y="4023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4970190" y="309362"/>
            <a:ext cx="8723236" cy="242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1"/>
              </a:lnSpc>
              <a:spcBef>
                <a:spcPct val="0"/>
              </a:spcBef>
            </a:pPr>
            <a:r>
              <a:rPr lang="en-US" sz="6879" dirty="0">
                <a:solidFill>
                  <a:srgbClr val="000000"/>
                </a:solidFill>
                <a:latin typeface="Repo Bold Bold"/>
              </a:rPr>
              <a:t>Why do we need a productivity system?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9003" y="8404564"/>
            <a:ext cx="2036846" cy="57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dirty="0">
                <a:solidFill>
                  <a:srgbClr val="16CE9A"/>
                </a:solidFill>
                <a:latin typeface="Repo Bold Bold"/>
              </a:rPr>
              <a:t>Accept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98846" y="8404564"/>
            <a:ext cx="2036846" cy="57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426" dirty="0">
                <a:solidFill>
                  <a:srgbClr val="2B5877"/>
                </a:solidFill>
                <a:latin typeface="Repo Bold Bold"/>
              </a:rPr>
              <a:t>Embrace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769239" y="1028700"/>
            <a:ext cx="9043516" cy="8229600"/>
          </a:xfrm>
          <a:custGeom>
            <a:avLst/>
            <a:gdLst/>
            <a:ahLst/>
            <a:cxnLst/>
            <a:rect l="l" t="t" r="r" b="b"/>
            <a:pathLst>
              <a:path w="9043516" h="8229600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5542705" y="6060653"/>
            <a:ext cx="7725311" cy="226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583" spc="-25">
                <a:solidFill>
                  <a:srgbClr val="000000"/>
                </a:solidFill>
                <a:latin typeface="DM Sans"/>
              </a:rPr>
              <a:t>GTD, which stands for Getting Things Done, is a comprehensive and widely recognized productivity methodology developed by David Allen. This approach offers a structured framework to help individuals manage their live. </a:t>
            </a:r>
          </a:p>
        </p:txBody>
      </p:sp>
      <p:sp>
        <p:nvSpPr>
          <p:cNvPr id="7" name="Freeform 7"/>
          <p:cNvSpPr/>
          <p:nvPr/>
        </p:nvSpPr>
        <p:spPr>
          <a:xfrm rot="-1289033" flipH="1">
            <a:off x="3840244" y="6207611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1857989" y="0"/>
                </a:moveTo>
                <a:lnTo>
                  <a:pt x="0" y="0"/>
                </a:lnTo>
                <a:lnTo>
                  <a:pt x="0" y="3976240"/>
                </a:lnTo>
                <a:lnTo>
                  <a:pt x="1857989" y="3976240"/>
                </a:lnTo>
                <a:lnTo>
                  <a:pt x="18579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8174348">
            <a:off x="-3201505" y="-569052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944192" y="2815166"/>
            <a:ext cx="2922337" cy="2983220"/>
          </a:xfrm>
          <a:custGeom>
            <a:avLst/>
            <a:gdLst/>
            <a:ahLst/>
            <a:cxnLst/>
            <a:rect l="l" t="t" r="r" b="b"/>
            <a:pathLst>
              <a:path w="2922337" h="2983220">
                <a:moveTo>
                  <a:pt x="0" y="0"/>
                </a:moveTo>
                <a:lnTo>
                  <a:pt x="2922337" y="0"/>
                </a:lnTo>
                <a:lnTo>
                  <a:pt x="2922337" y="2983219"/>
                </a:lnTo>
                <a:lnTo>
                  <a:pt x="0" y="29832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5382835" y="2094458"/>
            <a:ext cx="788518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epo Bold Bold"/>
              </a:rPr>
              <a:t>What is Getting Things Done (GTD)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754</Words>
  <Application>Microsoft Office PowerPoint</Application>
  <PresentationFormat>Custom</PresentationFormat>
  <Paragraphs>132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DM Sans Bold</vt:lpstr>
      <vt:lpstr>Calibri</vt:lpstr>
      <vt:lpstr>Arial</vt:lpstr>
      <vt:lpstr>DM Sans Italics</vt:lpstr>
      <vt:lpstr>DM Sans</vt:lpstr>
      <vt:lpstr>Repo Bold</vt:lpstr>
      <vt:lpstr>Repo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your best: harness time, unleash your potential</dc:title>
  <dc:creator>Nabaa Naguib</dc:creator>
  <cp:lastModifiedBy>Nabaa Naguib</cp:lastModifiedBy>
  <cp:revision>9</cp:revision>
  <dcterms:created xsi:type="dcterms:W3CDTF">2006-08-16T00:00:00Z</dcterms:created>
  <dcterms:modified xsi:type="dcterms:W3CDTF">2023-08-18T10:57:31Z</dcterms:modified>
  <dc:identifier>DAFr0JPRc-I</dc:identifier>
</cp:coreProperties>
</file>